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C5928-0F6C-47BB-A87C-82FAF7EF6870}" v="257" dt="2023-02-09T14:44:33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61481-6C8E-4F1F-9E0B-E1715A08E1B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B9FBEEC-A23F-41C2-9BF8-98C67DE75A03}">
      <dgm:prSet/>
      <dgm:spPr/>
      <dgm:t>
        <a:bodyPr/>
        <a:lstStyle/>
        <a:p>
          <a:r>
            <a:rPr lang="en-US"/>
            <a:t>Purpose:</a:t>
          </a:r>
        </a:p>
      </dgm:t>
    </dgm:pt>
    <dgm:pt modelId="{87099CC6-6784-47D6-A76A-B45760EAFC97}" type="parTrans" cxnId="{982AACFF-A974-45AD-9814-35285871D6AC}">
      <dgm:prSet/>
      <dgm:spPr/>
      <dgm:t>
        <a:bodyPr/>
        <a:lstStyle/>
        <a:p>
          <a:endParaRPr lang="en-US"/>
        </a:p>
      </dgm:t>
    </dgm:pt>
    <dgm:pt modelId="{952F2A72-CBFF-4028-99D6-F6948342253C}" type="sibTrans" cxnId="{982AACFF-A974-45AD-9814-35285871D6AC}">
      <dgm:prSet/>
      <dgm:spPr/>
      <dgm:t>
        <a:bodyPr/>
        <a:lstStyle/>
        <a:p>
          <a:endParaRPr lang="en-US"/>
        </a:p>
      </dgm:t>
    </dgm:pt>
    <dgm:pt modelId="{6703FFF4-FC03-476B-A4C3-20E7486E3CF3}">
      <dgm:prSet/>
      <dgm:spPr/>
      <dgm:t>
        <a:bodyPr/>
        <a:lstStyle/>
        <a:p>
          <a:r>
            <a:rPr lang="en-US"/>
            <a:t>To improve infrastructure performance to withstand storm impact.</a:t>
          </a:r>
        </a:p>
      </dgm:t>
    </dgm:pt>
    <dgm:pt modelId="{FDC87860-C742-4C50-8321-8D2E7A49861C}" type="parTrans" cxnId="{2F7D45AA-03DE-44C8-8506-6BD63B1CF6EE}">
      <dgm:prSet/>
      <dgm:spPr/>
      <dgm:t>
        <a:bodyPr/>
        <a:lstStyle/>
        <a:p>
          <a:endParaRPr lang="en-US"/>
        </a:p>
      </dgm:t>
    </dgm:pt>
    <dgm:pt modelId="{B631C35C-B830-461C-A84F-74D3DE2554BC}" type="sibTrans" cxnId="{2F7D45AA-03DE-44C8-8506-6BD63B1CF6EE}">
      <dgm:prSet/>
      <dgm:spPr/>
      <dgm:t>
        <a:bodyPr/>
        <a:lstStyle/>
        <a:p>
          <a:endParaRPr lang="en-US"/>
        </a:p>
      </dgm:t>
    </dgm:pt>
    <dgm:pt modelId="{062205DF-7027-487F-BB16-6C2DE3EDCE95}">
      <dgm:prSet/>
      <dgm:spPr/>
      <dgm:t>
        <a:bodyPr/>
        <a:lstStyle/>
        <a:p>
          <a:r>
            <a:rPr lang="en-US"/>
            <a:t>Schedule:</a:t>
          </a:r>
        </a:p>
      </dgm:t>
    </dgm:pt>
    <dgm:pt modelId="{F0878B03-1D08-4133-B82C-21CEFC6FF5AB}" type="parTrans" cxnId="{775195EC-B39F-4E7F-85A9-B4448F92F7E8}">
      <dgm:prSet/>
      <dgm:spPr/>
      <dgm:t>
        <a:bodyPr/>
        <a:lstStyle/>
        <a:p>
          <a:endParaRPr lang="en-US"/>
        </a:p>
      </dgm:t>
    </dgm:pt>
    <dgm:pt modelId="{309B1544-F168-44C6-ADFF-A4A7EC5B69AA}" type="sibTrans" cxnId="{775195EC-B39F-4E7F-85A9-B4448F92F7E8}">
      <dgm:prSet/>
      <dgm:spPr/>
      <dgm:t>
        <a:bodyPr/>
        <a:lstStyle/>
        <a:p>
          <a:endParaRPr lang="en-US"/>
        </a:p>
      </dgm:t>
    </dgm:pt>
    <dgm:pt modelId="{46608A23-C4BD-46B1-AE14-A59DF9176846}">
      <dgm:prSet/>
      <dgm:spPr/>
      <dgm:t>
        <a:bodyPr/>
        <a:lstStyle/>
        <a:p>
          <a:r>
            <a:rPr lang="en-US" dirty="0"/>
            <a:t>Project will begin only after Township and PADOT Approvals have been granted.</a:t>
          </a:r>
        </a:p>
      </dgm:t>
    </dgm:pt>
    <dgm:pt modelId="{B3DA1A12-4199-447F-80E0-7B853BDDB596}" type="parTrans" cxnId="{CDB6D9C2-35F5-4A51-ACA8-B8A0AB76E54F}">
      <dgm:prSet/>
      <dgm:spPr/>
      <dgm:t>
        <a:bodyPr/>
        <a:lstStyle/>
        <a:p>
          <a:endParaRPr lang="en-US"/>
        </a:p>
      </dgm:t>
    </dgm:pt>
    <dgm:pt modelId="{5FED0904-D7EF-4795-8ED6-41210DA150E2}" type="sibTrans" cxnId="{CDB6D9C2-35F5-4A51-ACA8-B8A0AB76E54F}">
      <dgm:prSet/>
      <dgm:spPr/>
      <dgm:t>
        <a:bodyPr/>
        <a:lstStyle/>
        <a:p>
          <a:endParaRPr lang="en-US"/>
        </a:p>
      </dgm:t>
    </dgm:pt>
    <dgm:pt modelId="{A31D8300-372A-4597-8F66-F9C875004EEA}">
      <dgm:prSet/>
      <dgm:spPr/>
      <dgm:t>
        <a:bodyPr/>
        <a:lstStyle/>
        <a:p>
          <a:r>
            <a:rPr lang="en-US"/>
            <a:t>Anticipated start date is March 6, 2023.</a:t>
          </a:r>
        </a:p>
      </dgm:t>
    </dgm:pt>
    <dgm:pt modelId="{1B0EACDF-D82F-4702-8E49-B382022D5213}" type="parTrans" cxnId="{028ABF5B-F9C0-46C8-AAD4-4D634F32AC7F}">
      <dgm:prSet/>
      <dgm:spPr/>
      <dgm:t>
        <a:bodyPr/>
        <a:lstStyle/>
        <a:p>
          <a:endParaRPr lang="en-US"/>
        </a:p>
      </dgm:t>
    </dgm:pt>
    <dgm:pt modelId="{450AF0A4-114F-4EE0-A179-84313913DCA2}" type="sibTrans" cxnId="{028ABF5B-F9C0-46C8-AAD4-4D634F32AC7F}">
      <dgm:prSet/>
      <dgm:spPr/>
      <dgm:t>
        <a:bodyPr/>
        <a:lstStyle/>
        <a:p>
          <a:endParaRPr lang="en-US"/>
        </a:p>
      </dgm:t>
    </dgm:pt>
    <dgm:pt modelId="{C409A182-CB93-4427-83A0-D1A2C659DCB0}">
      <dgm:prSet/>
      <dgm:spPr/>
      <dgm:t>
        <a:bodyPr/>
        <a:lstStyle/>
        <a:p>
          <a:r>
            <a:rPr lang="en-US" dirty="0"/>
            <a:t>Anticipated finish date is April 24, 2023.</a:t>
          </a:r>
        </a:p>
      </dgm:t>
    </dgm:pt>
    <dgm:pt modelId="{E7E0E24B-C22D-45DA-A63E-BFEB36F090D5}" type="parTrans" cxnId="{142A9E23-9ABC-4273-8717-037696AC0F90}">
      <dgm:prSet/>
      <dgm:spPr/>
      <dgm:t>
        <a:bodyPr/>
        <a:lstStyle/>
        <a:p>
          <a:endParaRPr lang="en-US"/>
        </a:p>
      </dgm:t>
    </dgm:pt>
    <dgm:pt modelId="{2207EA40-5E2A-4E69-8693-B5E814F39561}" type="sibTrans" cxnId="{142A9E23-9ABC-4273-8717-037696AC0F90}">
      <dgm:prSet/>
      <dgm:spPr/>
      <dgm:t>
        <a:bodyPr/>
        <a:lstStyle/>
        <a:p>
          <a:endParaRPr lang="en-US"/>
        </a:p>
      </dgm:t>
    </dgm:pt>
    <dgm:pt modelId="{7A803D17-2AB9-4412-BD9E-10928CCB0850}">
      <dgm:prSet/>
      <dgm:spPr/>
      <dgm:t>
        <a:bodyPr/>
        <a:lstStyle/>
        <a:p>
          <a:r>
            <a:rPr lang="en-US" dirty="0"/>
            <a:t>Scope:</a:t>
          </a:r>
        </a:p>
      </dgm:t>
    </dgm:pt>
    <dgm:pt modelId="{9E5B0866-3F1D-4EB1-923D-D3BCC3E23669}" type="parTrans" cxnId="{34EB11A1-BC0E-4D83-8A52-69FD2BB68173}">
      <dgm:prSet/>
      <dgm:spPr/>
      <dgm:t>
        <a:bodyPr/>
        <a:lstStyle/>
        <a:p>
          <a:endParaRPr lang="en-US"/>
        </a:p>
      </dgm:t>
    </dgm:pt>
    <dgm:pt modelId="{2D91A689-1F2D-4291-BF0F-A6050803FC73}" type="sibTrans" cxnId="{34EB11A1-BC0E-4D83-8A52-69FD2BB68173}">
      <dgm:prSet/>
      <dgm:spPr/>
      <dgm:t>
        <a:bodyPr/>
        <a:lstStyle/>
        <a:p>
          <a:endParaRPr lang="en-US"/>
        </a:p>
      </dgm:t>
    </dgm:pt>
    <dgm:pt modelId="{A5FAD680-624C-41FE-97F7-C5209DD80426}">
      <dgm:prSet/>
      <dgm:spPr/>
      <dgm:t>
        <a:bodyPr/>
        <a:lstStyle/>
        <a:p>
          <a:r>
            <a:rPr lang="en-US" dirty="0"/>
            <a:t>Performed by INTREN for PECO.</a:t>
          </a:r>
        </a:p>
      </dgm:t>
    </dgm:pt>
    <dgm:pt modelId="{920F510A-B837-4D68-B8F8-6D52105197B4}" type="parTrans" cxnId="{079533C7-0FA4-45F5-AF66-A3910A80B12E}">
      <dgm:prSet/>
      <dgm:spPr/>
      <dgm:t>
        <a:bodyPr/>
        <a:lstStyle/>
        <a:p>
          <a:endParaRPr lang="en-US"/>
        </a:p>
      </dgm:t>
    </dgm:pt>
    <dgm:pt modelId="{21AB01C1-E7FD-424E-B346-924C64055ED2}" type="sibTrans" cxnId="{079533C7-0FA4-45F5-AF66-A3910A80B12E}">
      <dgm:prSet/>
      <dgm:spPr/>
      <dgm:t>
        <a:bodyPr/>
        <a:lstStyle/>
        <a:p>
          <a:endParaRPr lang="en-US"/>
        </a:p>
      </dgm:t>
    </dgm:pt>
    <dgm:pt modelId="{4AA9FC62-2339-49EB-B2E3-A07DAABD7C8F}">
      <dgm:prSet/>
      <dgm:spPr/>
      <dgm:t>
        <a:bodyPr/>
        <a:lstStyle/>
        <a:p>
          <a:r>
            <a:rPr lang="en-US"/>
            <a:t>Safety:</a:t>
          </a:r>
        </a:p>
      </dgm:t>
    </dgm:pt>
    <dgm:pt modelId="{D19A4A17-376D-4FF1-8CED-2D9C30630CD8}" type="parTrans" cxnId="{0FBD0B40-3ACE-4152-9935-4A03D2F3EB3E}">
      <dgm:prSet/>
      <dgm:spPr/>
      <dgm:t>
        <a:bodyPr/>
        <a:lstStyle/>
        <a:p>
          <a:endParaRPr lang="en-US"/>
        </a:p>
      </dgm:t>
    </dgm:pt>
    <dgm:pt modelId="{ACCEB53A-DD0F-4A5E-A838-A87422EC8CDE}" type="sibTrans" cxnId="{0FBD0B40-3ACE-4152-9935-4A03D2F3EB3E}">
      <dgm:prSet/>
      <dgm:spPr/>
      <dgm:t>
        <a:bodyPr/>
        <a:lstStyle/>
        <a:p>
          <a:endParaRPr lang="en-US"/>
        </a:p>
      </dgm:t>
    </dgm:pt>
    <dgm:pt modelId="{59452B11-2143-4EDD-8D53-2999E1D75B8D}">
      <dgm:prSet/>
      <dgm:spPr/>
      <dgm:t>
        <a:bodyPr/>
        <a:lstStyle/>
        <a:p>
          <a:r>
            <a:rPr lang="en-US"/>
            <a:t>Lane and Road closures will be required to safely complete work.</a:t>
          </a:r>
        </a:p>
      </dgm:t>
    </dgm:pt>
    <dgm:pt modelId="{82A51ACF-8AED-4C25-9C9D-F7BA2FEABCAB}" type="parTrans" cxnId="{393B6235-A9F5-442D-8D6B-8D063D2B3C01}">
      <dgm:prSet/>
      <dgm:spPr/>
      <dgm:t>
        <a:bodyPr/>
        <a:lstStyle/>
        <a:p>
          <a:endParaRPr lang="en-US"/>
        </a:p>
      </dgm:t>
    </dgm:pt>
    <dgm:pt modelId="{ADD27DD4-DDFE-468E-9616-3140649D72DD}" type="sibTrans" cxnId="{393B6235-A9F5-442D-8D6B-8D063D2B3C01}">
      <dgm:prSet/>
      <dgm:spPr/>
      <dgm:t>
        <a:bodyPr/>
        <a:lstStyle/>
        <a:p>
          <a:endParaRPr lang="en-US"/>
        </a:p>
      </dgm:t>
    </dgm:pt>
    <dgm:pt modelId="{C96F59F2-84C8-48DF-B6AC-32B7862F9F8F}">
      <dgm:prSet/>
      <dgm:spPr/>
      <dgm:t>
        <a:bodyPr/>
        <a:lstStyle/>
        <a:p>
          <a:r>
            <a:rPr lang="en-US" dirty="0"/>
            <a:t>Work schedule: 0800 to 1600, Monday through Friday.</a:t>
          </a:r>
        </a:p>
      </dgm:t>
    </dgm:pt>
    <dgm:pt modelId="{4B0B8862-8FDD-42DB-842F-D81873D7BDC7}" type="parTrans" cxnId="{4C5B2CC0-7A38-4B74-8181-912C9B449C24}">
      <dgm:prSet/>
      <dgm:spPr/>
      <dgm:t>
        <a:bodyPr/>
        <a:lstStyle/>
        <a:p>
          <a:endParaRPr lang="en-US"/>
        </a:p>
      </dgm:t>
    </dgm:pt>
    <dgm:pt modelId="{397C2945-B283-4695-AE9D-85D4417D679A}" type="sibTrans" cxnId="{4C5B2CC0-7A38-4B74-8181-912C9B449C24}">
      <dgm:prSet/>
      <dgm:spPr/>
      <dgm:t>
        <a:bodyPr/>
        <a:lstStyle/>
        <a:p>
          <a:endParaRPr lang="en-US"/>
        </a:p>
      </dgm:t>
    </dgm:pt>
    <dgm:pt modelId="{0F9ADCA9-5A1B-44EA-AEC1-AC7F9E3E74CC}">
      <dgm:prSet/>
      <dgm:spPr/>
      <dgm:t>
        <a:bodyPr/>
        <a:lstStyle/>
        <a:p>
          <a:r>
            <a:rPr lang="en-US" dirty="0"/>
            <a:t>Replace poles (24), cutouts, insulators, guys, and additional infrastructure.</a:t>
          </a:r>
        </a:p>
      </dgm:t>
    </dgm:pt>
    <dgm:pt modelId="{A1F70276-8DDE-41AC-9DB0-4A200B5CAD78}" type="parTrans" cxnId="{D9AA7540-D301-427F-8945-1FBA35D6F496}">
      <dgm:prSet/>
      <dgm:spPr/>
      <dgm:t>
        <a:bodyPr/>
        <a:lstStyle/>
        <a:p>
          <a:endParaRPr lang="en-US"/>
        </a:p>
      </dgm:t>
    </dgm:pt>
    <dgm:pt modelId="{AF182EBB-DA6B-478D-87AA-C603B903BB10}" type="sibTrans" cxnId="{D9AA7540-D301-427F-8945-1FBA35D6F496}">
      <dgm:prSet/>
      <dgm:spPr/>
      <dgm:t>
        <a:bodyPr/>
        <a:lstStyle/>
        <a:p>
          <a:endParaRPr lang="en-US"/>
        </a:p>
      </dgm:t>
    </dgm:pt>
    <dgm:pt modelId="{652D9FA0-9609-41CB-B552-75CADC2BF874}">
      <dgm:prSet/>
      <dgm:spPr/>
      <dgm:t>
        <a:bodyPr/>
        <a:lstStyle/>
        <a:p>
          <a:r>
            <a:rPr lang="en-US" dirty="0"/>
            <a:t>Work location schedule will be provided weekly and daily to Township and Residents via Township Website, Facebook Page, and Emergency Services.</a:t>
          </a:r>
        </a:p>
      </dgm:t>
    </dgm:pt>
    <dgm:pt modelId="{CC6AFB23-9067-4479-A7C5-F626C95E2541}" type="parTrans" cxnId="{C3DCC5A5-E6B9-4A81-A33D-B65D42253552}">
      <dgm:prSet/>
      <dgm:spPr/>
      <dgm:t>
        <a:bodyPr/>
        <a:lstStyle/>
        <a:p>
          <a:endParaRPr lang="en-US"/>
        </a:p>
      </dgm:t>
    </dgm:pt>
    <dgm:pt modelId="{C3CCC629-52B9-4A75-B478-1404EA2DA8B2}" type="sibTrans" cxnId="{C3DCC5A5-E6B9-4A81-A33D-B65D42253552}">
      <dgm:prSet/>
      <dgm:spPr/>
      <dgm:t>
        <a:bodyPr/>
        <a:lstStyle/>
        <a:p>
          <a:endParaRPr lang="en-US"/>
        </a:p>
      </dgm:t>
    </dgm:pt>
    <dgm:pt modelId="{FC87F941-EBD1-4A46-AB67-F4074DD194DA}" type="pres">
      <dgm:prSet presAssocID="{BE061481-6C8E-4F1F-9E0B-E1715A08E1B7}" presName="linear" presStyleCnt="0">
        <dgm:presLayoutVars>
          <dgm:dir/>
          <dgm:animLvl val="lvl"/>
          <dgm:resizeHandles val="exact"/>
        </dgm:presLayoutVars>
      </dgm:prSet>
      <dgm:spPr/>
    </dgm:pt>
    <dgm:pt modelId="{340DF3E7-8EBD-46E1-A7C0-11D5638AF605}" type="pres">
      <dgm:prSet presAssocID="{0B9FBEEC-A23F-41C2-9BF8-98C67DE75A03}" presName="parentLin" presStyleCnt="0"/>
      <dgm:spPr/>
    </dgm:pt>
    <dgm:pt modelId="{42E4EC5C-0C63-4B7B-8A02-92580C7F923E}" type="pres">
      <dgm:prSet presAssocID="{0B9FBEEC-A23F-41C2-9BF8-98C67DE75A03}" presName="parentLeftMargin" presStyleLbl="node1" presStyleIdx="0" presStyleCnt="4"/>
      <dgm:spPr/>
    </dgm:pt>
    <dgm:pt modelId="{68ECFFA3-A7CA-4727-994D-5D572F7DF4B8}" type="pres">
      <dgm:prSet presAssocID="{0B9FBEEC-A23F-41C2-9BF8-98C67DE75A0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602D28-BB4D-4188-B8A5-EA209C82438D}" type="pres">
      <dgm:prSet presAssocID="{0B9FBEEC-A23F-41C2-9BF8-98C67DE75A03}" presName="negativeSpace" presStyleCnt="0"/>
      <dgm:spPr/>
    </dgm:pt>
    <dgm:pt modelId="{BF599490-56F3-48BA-80A5-77A34B0BE7A7}" type="pres">
      <dgm:prSet presAssocID="{0B9FBEEC-A23F-41C2-9BF8-98C67DE75A03}" presName="childText" presStyleLbl="conFgAcc1" presStyleIdx="0" presStyleCnt="4">
        <dgm:presLayoutVars>
          <dgm:bulletEnabled val="1"/>
        </dgm:presLayoutVars>
      </dgm:prSet>
      <dgm:spPr/>
    </dgm:pt>
    <dgm:pt modelId="{C3D77005-4A92-4178-A1D7-F5BD0EA0E61D}" type="pres">
      <dgm:prSet presAssocID="{952F2A72-CBFF-4028-99D6-F6948342253C}" presName="spaceBetweenRectangles" presStyleCnt="0"/>
      <dgm:spPr/>
    </dgm:pt>
    <dgm:pt modelId="{2735567B-18E0-47D6-9F34-71A3BE059181}" type="pres">
      <dgm:prSet presAssocID="{062205DF-7027-487F-BB16-6C2DE3EDCE95}" presName="parentLin" presStyleCnt="0"/>
      <dgm:spPr/>
    </dgm:pt>
    <dgm:pt modelId="{2D92C020-00C4-48F7-83DD-C933D4368AE1}" type="pres">
      <dgm:prSet presAssocID="{062205DF-7027-487F-BB16-6C2DE3EDCE95}" presName="parentLeftMargin" presStyleLbl="node1" presStyleIdx="0" presStyleCnt="4"/>
      <dgm:spPr/>
    </dgm:pt>
    <dgm:pt modelId="{8A5D034D-4BAB-4954-A5C2-23446909F645}" type="pres">
      <dgm:prSet presAssocID="{062205DF-7027-487F-BB16-6C2DE3EDCE9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C75F4FD-2F02-4E9E-9D4D-003B28E3C56C}" type="pres">
      <dgm:prSet presAssocID="{062205DF-7027-487F-BB16-6C2DE3EDCE95}" presName="negativeSpace" presStyleCnt="0"/>
      <dgm:spPr/>
    </dgm:pt>
    <dgm:pt modelId="{E353E72E-45EE-47CD-868C-213465D90905}" type="pres">
      <dgm:prSet presAssocID="{062205DF-7027-487F-BB16-6C2DE3EDCE95}" presName="childText" presStyleLbl="conFgAcc1" presStyleIdx="1" presStyleCnt="4">
        <dgm:presLayoutVars>
          <dgm:bulletEnabled val="1"/>
        </dgm:presLayoutVars>
      </dgm:prSet>
      <dgm:spPr/>
    </dgm:pt>
    <dgm:pt modelId="{A71A1CD0-581C-45B5-ADDB-64A74FF8BBB0}" type="pres">
      <dgm:prSet presAssocID="{309B1544-F168-44C6-ADFF-A4A7EC5B69AA}" presName="spaceBetweenRectangles" presStyleCnt="0"/>
      <dgm:spPr/>
    </dgm:pt>
    <dgm:pt modelId="{63EF2066-B14A-4B0C-B452-C4E22E8BF81C}" type="pres">
      <dgm:prSet presAssocID="{7A803D17-2AB9-4412-BD9E-10928CCB0850}" presName="parentLin" presStyleCnt="0"/>
      <dgm:spPr/>
    </dgm:pt>
    <dgm:pt modelId="{FC3D3D0C-B770-4BE3-B78F-3DDEC7743051}" type="pres">
      <dgm:prSet presAssocID="{7A803D17-2AB9-4412-BD9E-10928CCB0850}" presName="parentLeftMargin" presStyleLbl="node1" presStyleIdx="1" presStyleCnt="4"/>
      <dgm:spPr/>
    </dgm:pt>
    <dgm:pt modelId="{400975D6-9B23-4026-BF61-51C986B3969E}" type="pres">
      <dgm:prSet presAssocID="{7A803D17-2AB9-4412-BD9E-10928CCB08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3EAD98-DC11-4C20-AABF-9FBE2C135C7A}" type="pres">
      <dgm:prSet presAssocID="{7A803D17-2AB9-4412-BD9E-10928CCB0850}" presName="negativeSpace" presStyleCnt="0"/>
      <dgm:spPr/>
    </dgm:pt>
    <dgm:pt modelId="{52FC9DC2-D071-41DD-81D8-701310C106F2}" type="pres">
      <dgm:prSet presAssocID="{7A803D17-2AB9-4412-BD9E-10928CCB0850}" presName="childText" presStyleLbl="conFgAcc1" presStyleIdx="2" presStyleCnt="4">
        <dgm:presLayoutVars>
          <dgm:bulletEnabled val="1"/>
        </dgm:presLayoutVars>
      </dgm:prSet>
      <dgm:spPr/>
    </dgm:pt>
    <dgm:pt modelId="{DE571866-DE03-4928-A40C-75E22B69E002}" type="pres">
      <dgm:prSet presAssocID="{2D91A689-1F2D-4291-BF0F-A6050803FC73}" presName="spaceBetweenRectangles" presStyleCnt="0"/>
      <dgm:spPr/>
    </dgm:pt>
    <dgm:pt modelId="{674D648D-7FC1-492A-B6D1-4EC00673AB6F}" type="pres">
      <dgm:prSet presAssocID="{4AA9FC62-2339-49EB-B2E3-A07DAABD7C8F}" presName="parentLin" presStyleCnt="0"/>
      <dgm:spPr/>
    </dgm:pt>
    <dgm:pt modelId="{725067B2-26A3-46F3-8C3B-C70329FBE592}" type="pres">
      <dgm:prSet presAssocID="{4AA9FC62-2339-49EB-B2E3-A07DAABD7C8F}" presName="parentLeftMargin" presStyleLbl="node1" presStyleIdx="2" presStyleCnt="4"/>
      <dgm:spPr/>
    </dgm:pt>
    <dgm:pt modelId="{60B8FCE4-DAFD-4B53-BF58-601B92D222F4}" type="pres">
      <dgm:prSet presAssocID="{4AA9FC62-2339-49EB-B2E3-A07DAABD7C8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79A4916-B92D-4D4E-9F6F-7A9C467F643B}" type="pres">
      <dgm:prSet presAssocID="{4AA9FC62-2339-49EB-B2E3-A07DAABD7C8F}" presName="negativeSpace" presStyleCnt="0"/>
      <dgm:spPr/>
    </dgm:pt>
    <dgm:pt modelId="{AAC075A3-4F1A-41D5-85BD-7BBA095D214E}" type="pres">
      <dgm:prSet presAssocID="{4AA9FC62-2339-49EB-B2E3-A07DAABD7C8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777EA00-B3CF-4D25-AAAB-FD9A29FBF626}" type="presOf" srcId="{A5FAD680-624C-41FE-97F7-C5209DD80426}" destId="{52FC9DC2-D071-41DD-81D8-701310C106F2}" srcOrd="0" destOrd="0" presId="urn:microsoft.com/office/officeart/2005/8/layout/list1"/>
    <dgm:cxn modelId="{49A0C707-ABC3-4059-B897-4E9F7E43629A}" type="presOf" srcId="{4AA9FC62-2339-49EB-B2E3-A07DAABD7C8F}" destId="{60B8FCE4-DAFD-4B53-BF58-601B92D222F4}" srcOrd="1" destOrd="0" presId="urn:microsoft.com/office/officeart/2005/8/layout/list1"/>
    <dgm:cxn modelId="{D228CA1A-DCEE-47CC-9CBF-36A4010799A1}" type="presOf" srcId="{6703FFF4-FC03-476B-A4C3-20E7486E3CF3}" destId="{BF599490-56F3-48BA-80A5-77A34B0BE7A7}" srcOrd="0" destOrd="0" presId="urn:microsoft.com/office/officeart/2005/8/layout/list1"/>
    <dgm:cxn modelId="{AEDE091E-1B9F-445D-B426-F1640EB7E784}" type="presOf" srcId="{BE061481-6C8E-4F1F-9E0B-E1715A08E1B7}" destId="{FC87F941-EBD1-4A46-AB67-F4074DD194DA}" srcOrd="0" destOrd="0" presId="urn:microsoft.com/office/officeart/2005/8/layout/list1"/>
    <dgm:cxn modelId="{142A9E23-9ABC-4273-8717-037696AC0F90}" srcId="{062205DF-7027-487F-BB16-6C2DE3EDCE95}" destId="{C409A182-CB93-4427-83A0-D1A2C659DCB0}" srcOrd="2" destOrd="0" parTransId="{E7E0E24B-C22D-45DA-A63E-BFEB36F090D5}" sibTransId="{2207EA40-5E2A-4E69-8693-B5E814F39561}"/>
    <dgm:cxn modelId="{393B6235-A9F5-442D-8D6B-8D063D2B3C01}" srcId="{4AA9FC62-2339-49EB-B2E3-A07DAABD7C8F}" destId="{59452B11-2143-4EDD-8D53-2999E1D75B8D}" srcOrd="0" destOrd="0" parTransId="{82A51ACF-8AED-4C25-9C9D-F7BA2FEABCAB}" sibTransId="{ADD27DD4-DDFE-468E-9616-3140649D72DD}"/>
    <dgm:cxn modelId="{0FBD0B40-3ACE-4152-9935-4A03D2F3EB3E}" srcId="{BE061481-6C8E-4F1F-9E0B-E1715A08E1B7}" destId="{4AA9FC62-2339-49EB-B2E3-A07DAABD7C8F}" srcOrd="3" destOrd="0" parTransId="{D19A4A17-376D-4FF1-8CED-2D9C30630CD8}" sibTransId="{ACCEB53A-DD0F-4A5E-A838-A87422EC8CDE}"/>
    <dgm:cxn modelId="{D9AA7540-D301-427F-8945-1FBA35D6F496}" srcId="{7A803D17-2AB9-4412-BD9E-10928CCB0850}" destId="{0F9ADCA9-5A1B-44EA-AEC1-AC7F9E3E74CC}" srcOrd="1" destOrd="0" parTransId="{A1F70276-8DDE-41AC-9DB0-4A200B5CAD78}" sibTransId="{AF182EBB-DA6B-478D-87AA-C603B903BB10}"/>
    <dgm:cxn modelId="{7A43B040-4CBF-4D8C-9BE4-900EDBD5A398}" type="presOf" srcId="{0B9FBEEC-A23F-41C2-9BF8-98C67DE75A03}" destId="{68ECFFA3-A7CA-4727-994D-5D572F7DF4B8}" srcOrd="1" destOrd="0" presId="urn:microsoft.com/office/officeart/2005/8/layout/list1"/>
    <dgm:cxn modelId="{028ABF5B-F9C0-46C8-AAD4-4D634F32AC7F}" srcId="{062205DF-7027-487F-BB16-6C2DE3EDCE95}" destId="{A31D8300-372A-4597-8F66-F9C875004EEA}" srcOrd="1" destOrd="0" parTransId="{1B0EACDF-D82F-4702-8E49-B382022D5213}" sibTransId="{450AF0A4-114F-4EE0-A179-84313913DCA2}"/>
    <dgm:cxn modelId="{AA530A41-F5EA-4F65-B57B-786504FE8889}" type="presOf" srcId="{7A803D17-2AB9-4412-BD9E-10928CCB0850}" destId="{FC3D3D0C-B770-4BE3-B78F-3DDEC7743051}" srcOrd="0" destOrd="0" presId="urn:microsoft.com/office/officeart/2005/8/layout/list1"/>
    <dgm:cxn modelId="{58A5A047-6207-4186-849D-DC6C12C2B50C}" type="presOf" srcId="{652D9FA0-9609-41CB-B552-75CADC2BF874}" destId="{E353E72E-45EE-47CD-868C-213465D90905}" srcOrd="0" destOrd="4" presId="urn:microsoft.com/office/officeart/2005/8/layout/list1"/>
    <dgm:cxn modelId="{BFE31C8C-A127-42BF-9F09-D0A652308847}" type="presOf" srcId="{59452B11-2143-4EDD-8D53-2999E1D75B8D}" destId="{AAC075A3-4F1A-41D5-85BD-7BBA095D214E}" srcOrd="0" destOrd="0" presId="urn:microsoft.com/office/officeart/2005/8/layout/list1"/>
    <dgm:cxn modelId="{57DA3791-0B89-45AC-A3D0-357D87785758}" type="presOf" srcId="{7A803D17-2AB9-4412-BD9E-10928CCB0850}" destId="{400975D6-9B23-4026-BF61-51C986B3969E}" srcOrd="1" destOrd="0" presId="urn:microsoft.com/office/officeart/2005/8/layout/list1"/>
    <dgm:cxn modelId="{34EB11A1-BC0E-4D83-8A52-69FD2BB68173}" srcId="{BE061481-6C8E-4F1F-9E0B-E1715A08E1B7}" destId="{7A803D17-2AB9-4412-BD9E-10928CCB0850}" srcOrd="2" destOrd="0" parTransId="{9E5B0866-3F1D-4EB1-923D-D3BCC3E23669}" sibTransId="{2D91A689-1F2D-4291-BF0F-A6050803FC73}"/>
    <dgm:cxn modelId="{C3DCC5A5-E6B9-4A81-A33D-B65D42253552}" srcId="{062205DF-7027-487F-BB16-6C2DE3EDCE95}" destId="{652D9FA0-9609-41CB-B552-75CADC2BF874}" srcOrd="4" destOrd="0" parTransId="{CC6AFB23-9067-4479-A7C5-F626C95E2541}" sibTransId="{C3CCC629-52B9-4A75-B478-1404EA2DA8B2}"/>
    <dgm:cxn modelId="{2F7D45AA-03DE-44C8-8506-6BD63B1CF6EE}" srcId="{0B9FBEEC-A23F-41C2-9BF8-98C67DE75A03}" destId="{6703FFF4-FC03-476B-A4C3-20E7486E3CF3}" srcOrd="0" destOrd="0" parTransId="{FDC87860-C742-4C50-8321-8D2E7A49861C}" sibTransId="{B631C35C-B830-461C-A84F-74D3DE2554BC}"/>
    <dgm:cxn modelId="{E7E21EB5-A744-4D9B-84CF-FAE3F92AD371}" type="presOf" srcId="{A31D8300-372A-4597-8F66-F9C875004EEA}" destId="{E353E72E-45EE-47CD-868C-213465D90905}" srcOrd="0" destOrd="1" presId="urn:microsoft.com/office/officeart/2005/8/layout/list1"/>
    <dgm:cxn modelId="{3A52B7BB-B6A5-44DE-9910-3AAB1FBFA6C0}" type="presOf" srcId="{0F9ADCA9-5A1B-44EA-AEC1-AC7F9E3E74CC}" destId="{52FC9DC2-D071-41DD-81D8-701310C106F2}" srcOrd="0" destOrd="1" presId="urn:microsoft.com/office/officeart/2005/8/layout/list1"/>
    <dgm:cxn modelId="{4C5B2CC0-7A38-4B74-8181-912C9B449C24}" srcId="{062205DF-7027-487F-BB16-6C2DE3EDCE95}" destId="{C96F59F2-84C8-48DF-B6AC-32B7862F9F8F}" srcOrd="3" destOrd="0" parTransId="{4B0B8862-8FDD-42DB-842F-D81873D7BDC7}" sibTransId="{397C2945-B283-4695-AE9D-85D4417D679A}"/>
    <dgm:cxn modelId="{CDB6D9C2-35F5-4A51-ACA8-B8A0AB76E54F}" srcId="{062205DF-7027-487F-BB16-6C2DE3EDCE95}" destId="{46608A23-C4BD-46B1-AE14-A59DF9176846}" srcOrd="0" destOrd="0" parTransId="{B3DA1A12-4199-447F-80E0-7B853BDDB596}" sibTransId="{5FED0904-D7EF-4795-8ED6-41210DA150E2}"/>
    <dgm:cxn modelId="{079533C7-0FA4-45F5-AF66-A3910A80B12E}" srcId="{7A803D17-2AB9-4412-BD9E-10928CCB0850}" destId="{A5FAD680-624C-41FE-97F7-C5209DD80426}" srcOrd="0" destOrd="0" parTransId="{920F510A-B837-4D68-B8F8-6D52105197B4}" sibTransId="{21AB01C1-E7FD-424E-B346-924C64055ED2}"/>
    <dgm:cxn modelId="{B36BE2CD-71CB-4BDE-9864-6F835106AFC2}" type="presOf" srcId="{0B9FBEEC-A23F-41C2-9BF8-98C67DE75A03}" destId="{42E4EC5C-0C63-4B7B-8A02-92580C7F923E}" srcOrd="0" destOrd="0" presId="urn:microsoft.com/office/officeart/2005/8/layout/list1"/>
    <dgm:cxn modelId="{BE9AD8CE-0FAC-4936-BF76-F1DAAEA3FF67}" type="presOf" srcId="{C409A182-CB93-4427-83A0-D1A2C659DCB0}" destId="{E353E72E-45EE-47CD-868C-213465D90905}" srcOrd="0" destOrd="2" presId="urn:microsoft.com/office/officeart/2005/8/layout/list1"/>
    <dgm:cxn modelId="{ACF9BDD5-E3DC-4862-BE14-11F182345567}" type="presOf" srcId="{062205DF-7027-487F-BB16-6C2DE3EDCE95}" destId="{8A5D034D-4BAB-4954-A5C2-23446909F645}" srcOrd="1" destOrd="0" presId="urn:microsoft.com/office/officeart/2005/8/layout/list1"/>
    <dgm:cxn modelId="{C5F395D6-45FF-445C-B3F8-E0E1B8709F38}" type="presOf" srcId="{C96F59F2-84C8-48DF-B6AC-32B7862F9F8F}" destId="{E353E72E-45EE-47CD-868C-213465D90905}" srcOrd="0" destOrd="3" presId="urn:microsoft.com/office/officeart/2005/8/layout/list1"/>
    <dgm:cxn modelId="{775195EC-B39F-4E7F-85A9-B4448F92F7E8}" srcId="{BE061481-6C8E-4F1F-9E0B-E1715A08E1B7}" destId="{062205DF-7027-487F-BB16-6C2DE3EDCE95}" srcOrd="1" destOrd="0" parTransId="{F0878B03-1D08-4133-B82C-21CEFC6FF5AB}" sibTransId="{309B1544-F168-44C6-ADFF-A4A7EC5B69AA}"/>
    <dgm:cxn modelId="{E3A75AF1-314F-4B10-B94C-53E2271107A3}" type="presOf" srcId="{4AA9FC62-2339-49EB-B2E3-A07DAABD7C8F}" destId="{725067B2-26A3-46F3-8C3B-C70329FBE592}" srcOrd="0" destOrd="0" presId="urn:microsoft.com/office/officeart/2005/8/layout/list1"/>
    <dgm:cxn modelId="{B04D4BFB-971F-4029-803C-1D3C534444FD}" type="presOf" srcId="{062205DF-7027-487F-BB16-6C2DE3EDCE95}" destId="{2D92C020-00C4-48F7-83DD-C933D4368AE1}" srcOrd="0" destOrd="0" presId="urn:microsoft.com/office/officeart/2005/8/layout/list1"/>
    <dgm:cxn modelId="{96CA6EFD-569A-4E85-85CF-66C8C5FCCB32}" type="presOf" srcId="{46608A23-C4BD-46B1-AE14-A59DF9176846}" destId="{E353E72E-45EE-47CD-868C-213465D90905}" srcOrd="0" destOrd="0" presId="urn:microsoft.com/office/officeart/2005/8/layout/list1"/>
    <dgm:cxn modelId="{982AACFF-A974-45AD-9814-35285871D6AC}" srcId="{BE061481-6C8E-4F1F-9E0B-E1715A08E1B7}" destId="{0B9FBEEC-A23F-41C2-9BF8-98C67DE75A03}" srcOrd="0" destOrd="0" parTransId="{87099CC6-6784-47D6-A76A-B45760EAFC97}" sibTransId="{952F2A72-CBFF-4028-99D6-F6948342253C}"/>
    <dgm:cxn modelId="{7C7E6FB7-A054-4709-883C-C33DA6275AF8}" type="presParOf" srcId="{FC87F941-EBD1-4A46-AB67-F4074DD194DA}" destId="{340DF3E7-8EBD-46E1-A7C0-11D5638AF605}" srcOrd="0" destOrd="0" presId="urn:microsoft.com/office/officeart/2005/8/layout/list1"/>
    <dgm:cxn modelId="{BF70BD80-9074-455A-9374-36D56F85F90C}" type="presParOf" srcId="{340DF3E7-8EBD-46E1-A7C0-11D5638AF605}" destId="{42E4EC5C-0C63-4B7B-8A02-92580C7F923E}" srcOrd="0" destOrd="0" presId="urn:microsoft.com/office/officeart/2005/8/layout/list1"/>
    <dgm:cxn modelId="{5C180C9B-15D4-4B4F-961B-0B5888939408}" type="presParOf" srcId="{340DF3E7-8EBD-46E1-A7C0-11D5638AF605}" destId="{68ECFFA3-A7CA-4727-994D-5D572F7DF4B8}" srcOrd="1" destOrd="0" presId="urn:microsoft.com/office/officeart/2005/8/layout/list1"/>
    <dgm:cxn modelId="{C38DF4B8-B1D5-4AFD-82B3-B9FEA153698B}" type="presParOf" srcId="{FC87F941-EBD1-4A46-AB67-F4074DD194DA}" destId="{77602D28-BB4D-4188-B8A5-EA209C82438D}" srcOrd="1" destOrd="0" presId="urn:microsoft.com/office/officeart/2005/8/layout/list1"/>
    <dgm:cxn modelId="{941C96B6-1169-4859-B280-A24144E7D1DF}" type="presParOf" srcId="{FC87F941-EBD1-4A46-AB67-F4074DD194DA}" destId="{BF599490-56F3-48BA-80A5-77A34B0BE7A7}" srcOrd="2" destOrd="0" presId="urn:microsoft.com/office/officeart/2005/8/layout/list1"/>
    <dgm:cxn modelId="{D69FA3C3-7AE6-446F-8DB1-7C787C45A699}" type="presParOf" srcId="{FC87F941-EBD1-4A46-AB67-F4074DD194DA}" destId="{C3D77005-4A92-4178-A1D7-F5BD0EA0E61D}" srcOrd="3" destOrd="0" presId="urn:microsoft.com/office/officeart/2005/8/layout/list1"/>
    <dgm:cxn modelId="{CC3F4492-4069-4D3C-92C7-1BAD71416253}" type="presParOf" srcId="{FC87F941-EBD1-4A46-AB67-F4074DD194DA}" destId="{2735567B-18E0-47D6-9F34-71A3BE059181}" srcOrd="4" destOrd="0" presId="urn:microsoft.com/office/officeart/2005/8/layout/list1"/>
    <dgm:cxn modelId="{7EAC6C7F-4477-4978-9481-847285EACC01}" type="presParOf" srcId="{2735567B-18E0-47D6-9F34-71A3BE059181}" destId="{2D92C020-00C4-48F7-83DD-C933D4368AE1}" srcOrd="0" destOrd="0" presId="urn:microsoft.com/office/officeart/2005/8/layout/list1"/>
    <dgm:cxn modelId="{2B7BDB91-62C2-4562-9FD2-621210F5152C}" type="presParOf" srcId="{2735567B-18E0-47D6-9F34-71A3BE059181}" destId="{8A5D034D-4BAB-4954-A5C2-23446909F645}" srcOrd="1" destOrd="0" presId="urn:microsoft.com/office/officeart/2005/8/layout/list1"/>
    <dgm:cxn modelId="{BF7D98E6-3C34-4CF4-B03C-23E99604A695}" type="presParOf" srcId="{FC87F941-EBD1-4A46-AB67-F4074DD194DA}" destId="{6C75F4FD-2F02-4E9E-9D4D-003B28E3C56C}" srcOrd="5" destOrd="0" presId="urn:microsoft.com/office/officeart/2005/8/layout/list1"/>
    <dgm:cxn modelId="{1285BB4A-9907-4101-A158-354D9C209EE6}" type="presParOf" srcId="{FC87F941-EBD1-4A46-AB67-F4074DD194DA}" destId="{E353E72E-45EE-47CD-868C-213465D90905}" srcOrd="6" destOrd="0" presId="urn:microsoft.com/office/officeart/2005/8/layout/list1"/>
    <dgm:cxn modelId="{916A4339-0FC1-4A24-A4E4-BD53EF67A08A}" type="presParOf" srcId="{FC87F941-EBD1-4A46-AB67-F4074DD194DA}" destId="{A71A1CD0-581C-45B5-ADDB-64A74FF8BBB0}" srcOrd="7" destOrd="0" presId="urn:microsoft.com/office/officeart/2005/8/layout/list1"/>
    <dgm:cxn modelId="{1FE3DA43-3302-414B-A4D7-EBECB4B5CA05}" type="presParOf" srcId="{FC87F941-EBD1-4A46-AB67-F4074DD194DA}" destId="{63EF2066-B14A-4B0C-B452-C4E22E8BF81C}" srcOrd="8" destOrd="0" presId="urn:microsoft.com/office/officeart/2005/8/layout/list1"/>
    <dgm:cxn modelId="{69494811-7AF7-472B-8AEF-4035F0AD33E9}" type="presParOf" srcId="{63EF2066-B14A-4B0C-B452-C4E22E8BF81C}" destId="{FC3D3D0C-B770-4BE3-B78F-3DDEC7743051}" srcOrd="0" destOrd="0" presId="urn:microsoft.com/office/officeart/2005/8/layout/list1"/>
    <dgm:cxn modelId="{33A2F124-42E4-4E8F-85A9-62CA1F5134AD}" type="presParOf" srcId="{63EF2066-B14A-4B0C-B452-C4E22E8BF81C}" destId="{400975D6-9B23-4026-BF61-51C986B3969E}" srcOrd="1" destOrd="0" presId="urn:microsoft.com/office/officeart/2005/8/layout/list1"/>
    <dgm:cxn modelId="{D376A6EE-1F46-4224-82B8-C92832296C91}" type="presParOf" srcId="{FC87F941-EBD1-4A46-AB67-F4074DD194DA}" destId="{723EAD98-DC11-4C20-AABF-9FBE2C135C7A}" srcOrd="9" destOrd="0" presId="urn:microsoft.com/office/officeart/2005/8/layout/list1"/>
    <dgm:cxn modelId="{C3F53E16-EC0C-43BC-88D0-E9D8FB4EEDF8}" type="presParOf" srcId="{FC87F941-EBD1-4A46-AB67-F4074DD194DA}" destId="{52FC9DC2-D071-41DD-81D8-701310C106F2}" srcOrd="10" destOrd="0" presId="urn:microsoft.com/office/officeart/2005/8/layout/list1"/>
    <dgm:cxn modelId="{7C15F03E-8993-4372-8A71-5609A18FC545}" type="presParOf" srcId="{FC87F941-EBD1-4A46-AB67-F4074DD194DA}" destId="{DE571866-DE03-4928-A40C-75E22B69E002}" srcOrd="11" destOrd="0" presId="urn:microsoft.com/office/officeart/2005/8/layout/list1"/>
    <dgm:cxn modelId="{A8F24B80-9B13-4A42-8D80-222EB945E11F}" type="presParOf" srcId="{FC87F941-EBD1-4A46-AB67-F4074DD194DA}" destId="{674D648D-7FC1-492A-B6D1-4EC00673AB6F}" srcOrd="12" destOrd="0" presId="urn:microsoft.com/office/officeart/2005/8/layout/list1"/>
    <dgm:cxn modelId="{9587D571-A54E-421C-8C0E-850E92498BD5}" type="presParOf" srcId="{674D648D-7FC1-492A-B6D1-4EC00673AB6F}" destId="{725067B2-26A3-46F3-8C3B-C70329FBE592}" srcOrd="0" destOrd="0" presId="urn:microsoft.com/office/officeart/2005/8/layout/list1"/>
    <dgm:cxn modelId="{7E3CB5DD-90FC-4C3D-9843-61C1DD19450C}" type="presParOf" srcId="{674D648D-7FC1-492A-B6D1-4EC00673AB6F}" destId="{60B8FCE4-DAFD-4B53-BF58-601B92D222F4}" srcOrd="1" destOrd="0" presId="urn:microsoft.com/office/officeart/2005/8/layout/list1"/>
    <dgm:cxn modelId="{ACCA2590-3A3C-4AC6-A1AD-550DEB1D093B}" type="presParOf" srcId="{FC87F941-EBD1-4A46-AB67-F4074DD194DA}" destId="{A79A4916-B92D-4D4E-9F6F-7A9C467F643B}" srcOrd="13" destOrd="0" presId="urn:microsoft.com/office/officeart/2005/8/layout/list1"/>
    <dgm:cxn modelId="{FCFA487D-5082-4EFC-B6BA-8618819B5B52}" type="presParOf" srcId="{FC87F941-EBD1-4A46-AB67-F4074DD194DA}" destId="{AAC075A3-4F1A-41D5-85BD-7BBA095D214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81DB7-C923-401E-9DFE-171B7F486F4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D5A75A-9ABF-4FE8-B1CF-06D333407684}">
      <dgm:prSet/>
      <dgm:spPr/>
      <dgm:t>
        <a:bodyPr/>
        <a:lstStyle/>
        <a:p>
          <a:r>
            <a:rPr lang="en-US"/>
            <a:t>Lane Closure Section:</a:t>
          </a:r>
        </a:p>
      </dgm:t>
    </dgm:pt>
    <dgm:pt modelId="{33B90A4E-989D-41BA-A911-705776D19DF7}" type="parTrans" cxnId="{CDF50403-EC13-4923-9D4C-8C8ECBF44A23}">
      <dgm:prSet/>
      <dgm:spPr/>
      <dgm:t>
        <a:bodyPr/>
        <a:lstStyle/>
        <a:p>
          <a:endParaRPr lang="en-US"/>
        </a:p>
      </dgm:t>
    </dgm:pt>
    <dgm:pt modelId="{BAACE7CD-EC19-4228-B5D9-D7D424701078}" type="sibTrans" cxnId="{CDF50403-EC13-4923-9D4C-8C8ECBF44A23}">
      <dgm:prSet/>
      <dgm:spPr/>
      <dgm:t>
        <a:bodyPr/>
        <a:lstStyle/>
        <a:p>
          <a:endParaRPr lang="en-US"/>
        </a:p>
      </dgm:t>
    </dgm:pt>
    <dgm:pt modelId="{AA528DB0-8964-4DAB-9EE1-4851B7F00C6B}">
      <dgm:prSet/>
      <dgm:spPr/>
      <dgm:t>
        <a:bodyPr/>
        <a:lstStyle/>
        <a:p>
          <a:r>
            <a:rPr lang="en-US" dirty="0"/>
            <a:t>Guernsey Rd. from Pennock Bridge Rd. to just south of Hillcrest Dr.</a:t>
          </a:r>
        </a:p>
      </dgm:t>
    </dgm:pt>
    <dgm:pt modelId="{27073EF0-F723-486B-AEAE-2058F8E2545E}" type="parTrans" cxnId="{F5777642-5117-48D9-9211-33A6B1FE14B7}">
      <dgm:prSet/>
      <dgm:spPr/>
      <dgm:t>
        <a:bodyPr/>
        <a:lstStyle/>
        <a:p>
          <a:endParaRPr lang="en-US"/>
        </a:p>
      </dgm:t>
    </dgm:pt>
    <dgm:pt modelId="{6D358C4A-CD8C-4D82-B0DC-A09F072BEE62}" type="sibTrans" cxnId="{F5777642-5117-48D9-9211-33A6B1FE14B7}">
      <dgm:prSet/>
      <dgm:spPr/>
      <dgm:t>
        <a:bodyPr/>
        <a:lstStyle/>
        <a:p>
          <a:endParaRPr lang="en-US"/>
        </a:p>
      </dgm:t>
    </dgm:pt>
    <dgm:pt modelId="{F478C08A-1D4F-4AB9-9B0D-44132143BDCE}">
      <dgm:prSet/>
      <dgm:spPr/>
      <dgm:t>
        <a:bodyPr/>
        <a:lstStyle/>
        <a:p>
          <a:r>
            <a:rPr lang="en-US"/>
            <a:t>The crew will be able to work in one lane without full road closure.  </a:t>
          </a:r>
        </a:p>
      </dgm:t>
    </dgm:pt>
    <dgm:pt modelId="{4FBE337C-CFBF-40AA-AC3F-847ECCA60745}" type="parTrans" cxnId="{91CAFA89-740C-4472-87B2-C46D0F1411C2}">
      <dgm:prSet/>
      <dgm:spPr/>
      <dgm:t>
        <a:bodyPr/>
        <a:lstStyle/>
        <a:p>
          <a:endParaRPr lang="en-US"/>
        </a:p>
      </dgm:t>
    </dgm:pt>
    <dgm:pt modelId="{89A781C5-72CA-46B5-B6FB-C2B6870F69D8}" type="sibTrans" cxnId="{91CAFA89-740C-4472-87B2-C46D0F1411C2}">
      <dgm:prSet/>
      <dgm:spPr/>
      <dgm:t>
        <a:bodyPr/>
        <a:lstStyle/>
        <a:p>
          <a:endParaRPr lang="en-US"/>
        </a:p>
      </dgm:t>
    </dgm:pt>
    <dgm:pt modelId="{E86BBDFC-3844-4049-AFD8-1D199B02C0B7}">
      <dgm:prSet/>
      <dgm:spPr/>
      <dgm:t>
        <a:bodyPr/>
        <a:lstStyle/>
        <a:p>
          <a:r>
            <a:rPr lang="en-US"/>
            <a:t>Public vehicles, buses, and mail delivery vehicles will be able to pass during this time.  </a:t>
          </a:r>
        </a:p>
      </dgm:t>
    </dgm:pt>
    <dgm:pt modelId="{DB980B8A-3EF6-41DB-B5A1-5848019CFD3E}" type="parTrans" cxnId="{3881DC5F-F3AD-4544-97E3-D7001EA21071}">
      <dgm:prSet/>
      <dgm:spPr/>
      <dgm:t>
        <a:bodyPr/>
        <a:lstStyle/>
        <a:p>
          <a:endParaRPr lang="en-US"/>
        </a:p>
      </dgm:t>
    </dgm:pt>
    <dgm:pt modelId="{19B79C6D-4F21-4B7C-9893-A81C33BA2805}" type="sibTrans" cxnId="{3881DC5F-F3AD-4544-97E3-D7001EA21071}">
      <dgm:prSet/>
      <dgm:spPr/>
      <dgm:t>
        <a:bodyPr/>
        <a:lstStyle/>
        <a:p>
          <a:endParaRPr lang="en-US"/>
        </a:p>
      </dgm:t>
    </dgm:pt>
    <dgm:pt modelId="{14C12413-2FC6-47EE-B751-7E905E27F4DE}">
      <dgm:prSet/>
      <dgm:spPr/>
      <dgm:t>
        <a:bodyPr/>
        <a:lstStyle/>
        <a:p>
          <a:r>
            <a:rPr lang="en-US"/>
            <a:t>Traffic Control will be in place to direct traffic during this lane closure.</a:t>
          </a:r>
        </a:p>
      </dgm:t>
    </dgm:pt>
    <dgm:pt modelId="{FC5874F6-935E-4B60-BE81-AB2B3CC79BB7}" type="parTrans" cxnId="{FC39258F-14E4-4BA6-987E-8340163B3F4C}">
      <dgm:prSet/>
      <dgm:spPr/>
      <dgm:t>
        <a:bodyPr/>
        <a:lstStyle/>
        <a:p>
          <a:endParaRPr lang="en-US"/>
        </a:p>
      </dgm:t>
    </dgm:pt>
    <dgm:pt modelId="{0D0EAFEB-10C7-423C-8E9E-FE09C83C5FAB}" type="sibTrans" cxnId="{FC39258F-14E4-4BA6-987E-8340163B3F4C}">
      <dgm:prSet/>
      <dgm:spPr/>
      <dgm:t>
        <a:bodyPr/>
        <a:lstStyle/>
        <a:p>
          <a:endParaRPr lang="en-US"/>
        </a:p>
      </dgm:t>
    </dgm:pt>
    <dgm:pt modelId="{CCE01AEB-8364-4F66-87AC-29091D7E0599}">
      <dgm:prSet/>
      <dgm:spPr>
        <a:solidFill>
          <a:srgbClr val="F22020"/>
        </a:solidFill>
      </dgm:spPr>
      <dgm:t>
        <a:bodyPr/>
        <a:lstStyle/>
        <a:p>
          <a:r>
            <a:rPr lang="en-US" dirty="0"/>
            <a:t>Road Closure Section: </a:t>
          </a:r>
        </a:p>
      </dgm:t>
    </dgm:pt>
    <dgm:pt modelId="{0774D298-DE04-46D9-BBEA-D22C96E69559}" type="parTrans" cxnId="{AC8E4506-E1C9-40DC-96F5-85C4D159B237}">
      <dgm:prSet/>
      <dgm:spPr/>
      <dgm:t>
        <a:bodyPr/>
        <a:lstStyle/>
        <a:p>
          <a:endParaRPr lang="en-US"/>
        </a:p>
      </dgm:t>
    </dgm:pt>
    <dgm:pt modelId="{58C618F1-9F3D-48EC-BC22-C0141D310D6E}" type="sibTrans" cxnId="{AC8E4506-E1C9-40DC-96F5-85C4D159B237}">
      <dgm:prSet/>
      <dgm:spPr/>
      <dgm:t>
        <a:bodyPr/>
        <a:lstStyle/>
        <a:p>
          <a:endParaRPr lang="en-US"/>
        </a:p>
      </dgm:t>
    </dgm:pt>
    <dgm:pt modelId="{1B6F5E82-101D-4022-AE03-625E9DEA1AA1}">
      <dgm:prSet/>
      <dgm:spPr/>
      <dgm:t>
        <a:bodyPr/>
        <a:lstStyle/>
        <a:p>
          <a:r>
            <a:rPr lang="en-US" dirty="0"/>
            <a:t>Guernsey Rd. from just south of Hillcrest Dr. to Hess Mill Rd.</a:t>
          </a:r>
        </a:p>
      </dgm:t>
    </dgm:pt>
    <dgm:pt modelId="{A4DDCFD1-1E5D-4968-9CAD-763087B92E09}" type="parTrans" cxnId="{9E5F1183-73C4-4BB9-84C4-D5428895D30C}">
      <dgm:prSet/>
      <dgm:spPr/>
      <dgm:t>
        <a:bodyPr/>
        <a:lstStyle/>
        <a:p>
          <a:endParaRPr lang="en-US"/>
        </a:p>
      </dgm:t>
    </dgm:pt>
    <dgm:pt modelId="{3F58044F-CF04-4A0C-A52E-C33B68CC3771}" type="sibTrans" cxnId="{9E5F1183-73C4-4BB9-84C4-D5428895D30C}">
      <dgm:prSet/>
      <dgm:spPr/>
      <dgm:t>
        <a:bodyPr/>
        <a:lstStyle/>
        <a:p>
          <a:endParaRPr lang="en-US"/>
        </a:p>
      </dgm:t>
    </dgm:pt>
    <dgm:pt modelId="{E53232B0-EB06-4BDC-B032-468442C503A2}">
      <dgm:prSet/>
      <dgm:spPr/>
      <dgm:t>
        <a:bodyPr/>
        <a:lstStyle/>
        <a:p>
          <a:r>
            <a:rPr lang="en-US"/>
            <a:t>Full road closure will be required for crews to safely complete work.  </a:t>
          </a:r>
        </a:p>
      </dgm:t>
    </dgm:pt>
    <dgm:pt modelId="{6E7B8FA8-7F31-45BB-BC67-DA1F7189087A}" type="parTrans" cxnId="{F68207F2-E200-4E3D-B781-DABC53FFF861}">
      <dgm:prSet/>
      <dgm:spPr/>
      <dgm:t>
        <a:bodyPr/>
        <a:lstStyle/>
        <a:p>
          <a:endParaRPr lang="en-US"/>
        </a:p>
      </dgm:t>
    </dgm:pt>
    <dgm:pt modelId="{EB2CEA43-A385-4887-942A-5D5164ED7FDB}" type="sibTrans" cxnId="{F68207F2-E200-4E3D-B781-DABC53FFF861}">
      <dgm:prSet/>
      <dgm:spPr/>
      <dgm:t>
        <a:bodyPr/>
        <a:lstStyle/>
        <a:p>
          <a:endParaRPr lang="en-US"/>
        </a:p>
      </dgm:t>
    </dgm:pt>
    <dgm:pt modelId="{65F76004-8F89-4B89-B4E8-DD5C4713BED1}">
      <dgm:prSet/>
      <dgm:spPr/>
      <dgm:t>
        <a:bodyPr/>
        <a:lstStyle/>
        <a:p>
          <a:r>
            <a:rPr lang="en-US"/>
            <a:t>Traffic Control will be in place to ensure no traffic encroaches on this area.</a:t>
          </a:r>
        </a:p>
      </dgm:t>
    </dgm:pt>
    <dgm:pt modelId="{91CBF894-E5BB-4BD5-8E76-B3F44E5C4AA0}" type="parTrans" cxnId="{459FD64C-E0ED-441C-A0EE-25AAAE39035D}">
      <dgm:prSet/>
      <dgm:spPr/>
      <dgm:t>
        <a:bodyPr/>
        <a:lstStyle/>
        <a:p>
          <a:endParaRPr lang="en-US"/>
        </a:p>
      </dgm:t>
    </dgm:pt>
    <dgm:pt modelId="{0156A34E-C3A8-4292-9E63-0F74EBE58D9B}" type="sibTrans" cxnId="{459FD64C-E0ED-441C-A0EE-25AAAE39035D}">
      <dgm:prSet/>
      <dgm:spPr/>
      <dgm:t>
        <a:bodyPr/>
        <a:lstStyle/>
        <a:p>
          <a:endParaRPr lang="en-US"/>
        </a:p>
      </dgm:t>
    </dgm:pt>
    <dgm:pt modelId="{DE2D3B20-7D03-4BD3-AFAE-2E7D5DD91C53}">
      <dgm:prSet/>
      <dgm:spPr/>
      <dgm:t>
        <a:bodyPr/>
        <a:lstStyle/>
        <a:p>
          <a:r>
            <a:rPr lang="en-US"/>
            <a:t>Road will only be closed in section where work is being performed.</a:t>
          </a:r>
        </a:p>
      </dgm:t>
    </dgm:pt>
    <dgm:pt modelId="{6EC98EA6-0083-41F9-9F7F-EB0DB1370685}" type="parTrans" cxnId="{1E2C8A19-F9A0-4929-BBDA-0D4A672F9D9C}">
      <dgm:prSet/>
      <dgm:spPr/>
      <dgm:t>
        <a:bodyPr/>
        <a:lstStyle/>
        <a:p>
          <a:endParaRPr lang="en-US"/>
        </a:p>
      </dgm:t>
    </dgm:pt>
    <dgm:pt modelId="{6B9C3738-0526-42AF-A917-EB71C30A6C6F}" type="sibTrans" cxnId="{1E2C8A19-F9A0-4929-BBDA-0D4A672F9D9C}">
      <dgm:prSet/>
      <dgm:spPr/>
      <dgm:t>
        <a:bodyPr/>
        <a:lstStyle/>
        <a:p>
          <a:endParaRPr lang="en-US"/>
        </a:p>
      </dgm:t>
    </dgm:pt>
    <dgm:pt modelId="{163A3BE7-2AA9-4579-BAA5-15FF1DBFB572}">
      <dgm:prSet/>
      <dgm:spPr/>
      <dgm:t>
        <a:bodyPr/>
        <a:lstStyle/>
        <a:p>
          <a:r>
            <a:rPr lang="en-US" dirty="0"/>
            <a:t>The crews will be able to lift jack stands on bucket trucks temporarily to allow for EMS, bus, and mail carrier passage.</a:t>
          </a:r>
        </a:p>
      </dgm:t>
    </dgm:pt>
    <dgm:pt modelId="{3385C683-71AA-4104-943F-DC8D1856BE35}" type="parTrans" cxnId="{098F1D98-0722-4B3C-BFF2-FD4F0C4BC2F6}">
      <dgm:prSet/>
      <dgm:spPr/>
      <dgm:t>
        <a:bodyPr/>
        <a:lstStyle/>
        <a:p>
          <a:endParaRPr lang="en-US"/>
        </a:p>
      </dgm:t>
    </dgm:pt>
    <dgm:pt modelId="{350A2598-D284-40F8-B98A-5A855C0BB1BC}" type="sibTrans" cxnId="{098F1D98-0722-4B3C-BFF2-FD4F0C4BC2F6}">
      <dgm:prSet/>
      <dgm:spPr/>
      <dgm:t>
        <a:bodyPr/>
        <a:lstStyle/>
        <a:p>
          <a:endParaRPr lang="en-US"/>
        </a:p>
      </dgm:t>
    </dgm:pt>
    <dgm:pt modelId="{F030C9B7-ABAD-42CD-A83B-25FD008B3510}">
      <dgm:prSet/>
      <dgm:spPr/>
      <dgm:t>
        <a:bodyPr/>
        <a:lstStyle/>
        <a:p>
          <a:r>
            <a:rPr lang="en-US"/>
            <a:t>Public Vehicles will be able to travel above or below the work location each day, but not in the section being worked at the time.</a:t>
          </a:r>
        </a:p>
      </dgm:t>
    </dgm:pt>
    <dgm:pt modelId="{33F08392-41BB-494A-BC95-E49E384C3DA0}" type="parTrans" cxnId="{D80D01B4-A154-4AB0-B2F7-5BCD6AB711B4}">
      <dgm:prSet/>
      <dgm:spPr/>
      <dgm:t>
        <a:bodyPr/>
        <a:lstStyle/>
        <a:p>
          <a:endParaRPr lang="en-US"/>
        </a:p>
      </dgm:t>
    </dgm:pt>
    <dgm:pt modelId="{F437655A-D1ED-48E7-A478-BB7216B7EA2F}" type="sibTrans" cxnId="{D80D01B4-A154-4AB0-B2F7-5BCD6AB711B4}">
      <dgm:prSet/>
      <dgm:spPr/>
      <dgm:t>
        <a:bodyPr/>
        <a:lstStyle/>
        <a:p>
          <a:endParaRPr lang="en-US"/>
        </a:p>
      </dgm:t>
    </dgm:pt>
    <dgm:pt modelId="{D0481F91-AE7F-4729-8514-86BB2BEB757B}">
      <dgm:prSet/>
      <dgm:spPr/>
      <dgm:t>
        <a:bodyPr/>
        <a:lstStyle/>
        <a:p>
          <a:r>
            <a:rPr lang="en-US"/>
            <a:t>A schedule for work with section to be impacted will be shared daily.</a:t>
          </a:r>
        </a:p>
      </dgm:t>
    </dgm:pt>
    <dgm:pt modelId="{8EBC5499-F647-4F0C-9E8D-BB6B912B1D03}" type="parTrans" cxnId="{10669EBB-35EF-4721-A4BC-365DE3D32F48}">
      <dgm:prSet/>
      <dgm:spPr/>
      <dgm:t>
        <a:bodyPr/>
        <a:lstStyle/>
        <a:p>
          <a:endParaRPr lang="en-US"/>
        </a:p>
      </dgm:t>
    </dgm:pt>
    <dgm:pt modelId="{51F8F918-E8CB-4397-8223-0A0A9815C217}" type="sibTrans" cxnId="{10669EBB-35EF-4721-A4BC-365DE3D32F48}">
      <dgm:prSet/>
      <dgm:spPr/>
      <dgm:t>
        <a:bodyPr/>
        <a:lstStyle/>
        <a:p>
          <a:endParaRPr lang="en-US"/>
        </a:p>
      </dgm:t>
    </dgm:pt>
    <dgm:pt modelId="{A45CE15C-ED26-4133-8571-2A554A40A420}">
      <dgm:prSet/>
      <dgm:spPr/>
      <dgm:t>
        <a:bodyPr/>
        <a:lstStyle/>
        <a:p>
          <a:r>
            <a:rPr lang="en-US"/>
            <a:t>Detailed signage for this road closure to be displayed at both ends of Guernsey Rd.  </a:t>
          </a:r>
        </a:p>
      </dgm:t>
    </dgm:pt>
    <dgm:pt modelId="{C67A3B82-2C26-4885-831A-02B556A96F32}" type="parTrans" cxnId="{3D7F9593-5517-4559-83A6-ADD5F4F1452F}">
      <dgm:prSet/>
      <dgm:spPr/>
      <dgm:t>
        <a:bodyPr/>
        <a:lstStyle/>
        <a:p>
          <a:endParaRPr lang="en-US"/>
        </a:p>
      </dgm:t>
    </dgm:pt>
    <dgm:pt modelId="{85626184-1AF5-487C-A7BF-95EDE5CB1E8A}" type="sibTrans" cxnId="{3D7F9593-5517-4559-83A6-ADD5F4F1452F}">
      <dgm:prSet/>
      <dgm:spPr/>
      <dgm:t>
        <a:bodyPr/>
        <a:lstStyle/>
        <a:p>
          <a:endParaRPr lang="en-US"/>
        </a:p>
      </dgm:t>
    </dgm:pt>
    <dgm:pt modelId="{4C256E32-86B9-46F4-A05F-08696163449E}">
      <dgm:prSet/>
      <dgm:spPr/>
      <dgm:t>
        <a:bodyPr/>
        <a:lstStyle/>
        <a:p>
          <a:r>
            <a:rPr lang="en-US"/>
            <a:t>Sign templates will be sent to PECO and Franklin Township for approval prior to implementation.</a:t>
          </a:r>
        </a:p>
      </dgm:t>
    </dgm:pt>
    <dgm:pt modelId="{6D41265E-8F22-48CF-97AC-3E0FE41BF4E6}" type="parTrans" cxnId="{CEE300F1-B765-436F-9447-33DBF1F2116E}">
      <dgm:prSet/>
      <dgm:spPr/>
      <dgm:t>
        <a:bodyPr/>
        <a:lstStyle/>
        <a:p>
          <a:endParaRPr lang="en-US"/>
        </a:p>
      </dgm:t>
    </dgm:pt>
    <dgm:pt modelId="{0D09F20F-F0A8-4239-B2BB-97666F2A7CFF}" type="sibTrans" cxnId="{CEE300F1-B765-436F-9447-33DBF1F2116E}">
      <dgm:prSet/>
      <dgm:spPr/>
      <dgm:t>
        <a:bodyPr/>
        <a:lstStyle/>
        <a:p>
          <a:endParaRPr lang="en-US"/>
        </a:p>
      </dgm:t>
    </dgm:pt>
    <dgm:pt modelId="{806E0D35-586B-4979-B484-4DA5A5D9520D}">
      <dgm:prSet/>
      <dgm:spPr/>
      <dgm:t>
        <a:bodyPr/>
        <a:lstStyle/>
        <a:p>
          <a:r>
            <a:rPr lang="en-US"/>
            <a:t>INTREN is working to acquire space near this project to allow for equipment storage and minimize travel time to job location.</a:t>
          </a:r>
        </a:p>
      </dgm:t>
    </dgm:pt>
    <dgm:pt modelId="{531623EE-7DB7-41D8-9E30-7E32AD81CB28}" type="parTrans" cxnId="{995C84B4-FC86-4FE5-A490-708F379F7AD6}">
      <dgm:prSet/>
      <dgm:spPr/>
      <dgm:t>
        <a:bodyPr/>
        <a:lstStyle/>
        <a:p>
          <a:endParaRPr lang="en-US"/>
        </a:p>
      </dgm:t>
    </dgm:pt>
    <dgm:pt modelId="{E081E8E0-12E3-4FFC-8071-64313D04C746}" type="sibTrans" cxnId="{995C84B4-FC86-4FE5-A490-708F379F7AD6}">
      <dgm:prSet/>
      <dgm:spPr/>
      <dgm:t>
        <a:bodyPr/>
        <a:lstStyle/>
        <a:p>
          <a:endParaRPr lang="en-US"/>
        </a:p>
      </dgm:t>
    </dgm:pt>
    <dgm:pt modelId="{2A456122-8AB7-4AE6-93B8-D179AAD7B874}">
      <dgm:prSet/>
      <dgm:spPr/>
      <dgm:t>
        <a:bodyPr/>
        <a:lstStyle/>
        <a:p>
          <a:r>
            <a:rPr lang="en-US"/>
            <a:t>This will allow the crews to work from 0800 to 1600 daily.</a:t>
          </a:r>
        </a:p>
      </dgm:t>
    </dgm:pt>
    <dgm:pt modelId="{24C6E218-DE38-47A5-98A4-9B95DDCA148C}" type="parTrans" cxnId="{F5070917-B704-45D0-B0E8-334718BE20EC}">
      <dgm:prSet/>
      <dgm:spPr/>
      <dgm:t>
        <a:bodyPr/>
        <a:lstStyle/>
        <a:p>
          <a:endParaRPr lang="en-US"/>
        </a:p>
      </dgm:t>
    </dgm:pt>
    <dgm:pt modelId="{EE594109-AE15-48FC-A42F-C6FC8772781A}" type="sibTrans" cxnId="{F5070917-B704-45D0-B0E8-334718BE20EC}">
      <dgm:prSet/>
      <dgm:spPr/>
      <dgm:t>
        <a:bodyPr/>
        <a:lstStyle/>
        <a:p>
          <a:endParaRPr lang="en-US"/>
        </a:p>
      </dgm:t>
    </dgm:pt>
    <dgm:pt modelId="{67A75123-D2BA-4407-9958-5D2312678ED9}">
      <dgm:prSet/>
      <dgm:spPr/>
      <dgm:t>
        <a:bodyPr/>
        <a:lstStyle/>
        <a:p>
          <a:r>
            <a:rPr lang="en-US"/>
            <a:t>Maintaining this schedule will shorten project duration.</a:t>
          </a:r>
        </a:p>
      </dgm:t>
    </dgm:pt>
    <dgm:pt modelId="{99B2C9D6-E13A-4645-9F8B-0316F9F912C2}" type="parTrans" cxnId="{721F3A98-2F9E-4F9F-A660-2856A8AD2755}">
      <dgm:prSet/>
      <dgm:spPr/>
      <dgm:t>
        <a:bodyPr/>
        <a:lstStyle/>
        <a:p>
          <a:endParaRPr lang="en-US"/>
        </a:p>
      </dgm:t>
    </dgm:pt>
    <dgm:pt modelId="{7E6B2B51-15C3-4FB8-A2C4-FD40F2FF2D26}" type="sibTrans" cxnId="{721F3A98-2F9E-4F9F-A660-2856A8AD2755}">
      <dgm:prSet/>
      <dgm:spPr/>
      <dgm:t>
        <a:bodyPr/>
        <a:lstStyle/>
        <a:p>
          <a:endParaRPr lang="en-US"/>
        </a:p>
      </dgm:t>
    </dgm:pt>
    <dgm:pt modelId="{DD991F0D-5076-4382-A45D-E683E13B638C}" type="pres">
      <dgm:prSet presAssocID="{33981DB7-C923-401E-9DFE-171B7F486F4F}" presName="linear" presStyleCnt="0">
        <dgm:presLayoutVars>
          <dgm:animLvl val="lvl"/>
          <dgm:resizeHandles val="exact"/>
        </dgm:presLayoutVars>
      </dgm:prSet>
      <dgm:spPr/>
    </dgm:pt>
    <dgm:pt modelId="{023A786E-A3CD-4185-8871-8F1EDC372989}" type="pres">
      <dgm:prSet presAssocID="{7DD5A75A-9ABF-4FE8-B1CF-06D33340768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8D54CE-C5EA-4865-AC99-91AD061B1BFF}" type="pres">
      <dgm:prSet presAssocID="{7DD5A75A-9ABF-4FE8-B1CF-06D333407684}" presName="childText" presStyleLbl="revTx" presStyleIdx="0" presStyleCnt="3">
        <dgm:presLayoutVars>
          <dgm:bulletEnabled val="1"/>
        </dgm:presLayoutVars>
      </dgm:prSet>
      <dgm:spPr/>
    </dgm:pt>
    <dgm:pt modelId="{D7237E69-F6E4-48FC-8667-547A6C3574D0}" type="pres">
      <dgm:prSet presAssocID="{CCE01AEB-8364-4F66-87AC-29091D7E05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62B3B5E-D716-4C91-B0E9-0BC20A8F878C}" type="pres">
      <dgm:prSet presAssocID="{CCE01AEB-8364-4F66-87AC-29091D7E0599}" presName="childText" presStyleLbl="revTx" presStyleIdx="1" presStyleCnt="3">
        <dgm:presLayoutVars>
          <dgm:bulletEnabled val="1"/>
        </dgm:presLayoutVars>
      </dgm:prSet>
      <dgm:spPr/>
    </dgm:pt>
    <dgm:pt modelId="{BAD84F19-50F8-40F9-8D2E-72D5436D5872}" type="pres">
      <dgm:prSet presAssocID="{806E0D35-586B-4979-B484-4DA5A5D952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702CCC7-238B-4EAC-9D74-61DAC01D9C45}" type="pres">
      <dgm:prSet presAssocID="{806E0D35-586B-4979-B484-4DA5A5D9520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DF50403-EC13-4923-9D4C-8C8ECBF44A23}" srcId="{33981DB7-C923-401E-9DFE-171B7F486F4F}" destId="{7DD5A75A-9ABF-4FE8-B1CF-06D333407684}" srcOrd="0" destOrd="0" parTransId="{33B90A4E-989D-41BA-A911-705776D19DF7}" sibTransId="{BAACE7CD-EC19-4228-B5D9-D7D424701078}"/>
    <dgm:cxn modelId="{AC8E4506-E1C9-40DC-96F5-85C4D159B237}" srcId="{33981DB7-C923-401E-9DFE-171B7F486F4F}" destId="{CCE01AEB-8364-4F66-87AC-29091D7E0599}" srcOrd="1" destOrd="0" parTransId="{0774D298-DE04-46D9-BBEA-D22C96E69559}" sibTransId="{58C618F1-9F3D-48EC-BC22-C0141D310D6E}"/>
    <dgm:cxn modelId="{F5070917-B704-45D0-B0E8-334718BE20EC}" srcId="{806E0D35-586B-4979-B484-4DA5A5D9520D}" destId="{2A456122-8AB7-4AE6-93B8-D179AAD7B874}" srcOrd="0" destOrd="0" parTransId="{24C6E218-DE38-47A5-98A4-9B95DDCA148C}" sibTransId="{EE594109-AE15-48FC-A42F-C6FC8772781A}"/>
    <dgm:cxn modelId="{1E2C8A19-F9A0-4929-BBDA-0D4A672F9D9C}" srcId="{CCE01AEB-8364-4F66-87AC-29091D7E0599}" destId="{DE2D3B20-7D03-4BD3-AFAE-2E7D5DD91C53}" srcOrd="3" destOrd="0" parTransId="{6EC98EA6-0083-41F9-9F7F-EB0DB1370685}" sibTransId="{6B9C3738-0526-42AF-A917-EB71C30A6C6F}"/>
    <dgm:cxn modelId="{80E1D21A-C02C-4E83-BBE6-5C41A8044BE4}" type="presOf" srcId="{F478C08A-1D4F-4AB9-9B0D-44132143BDCE}" destId="{228D54CE-C5EA-4865-AC99-91AD061B1BFF}" srcOrd="0" destOrd="1" presId="urn:microsoft.com/office/officeart/2005/8/layout/vList2"/>
    <dgm:cxn modelId="{99F7CD2E-04C9-445E-ADBC-5BA8BF131F5E}" type="presOf" srcId="{AA528DB0-8964-4DAB-9EE1-4851B7F00C6B}" destId="{228D54CE-C5EA-4865-AC99-91AD061B1BFF}" srcOrd="0" destOrd="0" presId="urn:microsoft.com/office/officeart/2005/8/layout/vList2"/>
    <dgm:cxn modelId="{4FE9D63C-F345-4BB6-AF93-85DFE2B4AB51}" type="presOf" srcId="{CCE01AEB-8364-4F66-87AC-29091D7E0599}" destId="{D7237E69-F6E4-48FC-8667-547A6C3574D0}" srcOrd="0" destOrd="0" presId="urn:microsoft.com/office/officeart/2005/8/layout/vList2"/>
    <dgm:cxn modelId="{8E85013E-FC46-4F1E-A1E6-B324A60CAAE2}" type="presOf" srcId="{E86BBDFC-3844-4049-AFD8-1D199B02C0B7}" destId="{228D54CE-C5EA-4865-AC99-91AD061B1BFF}" srcOrd="0" destOrd="2" presId="urn:microsoft.com/office/officeart/2005/8/layout/vList2"/>
    <dgm:cxn modelId="{2318823F-E457-46CF-AA4D-5A0DAF227EFD}" type="presOf" srcId="{4C256E32-86B9-46F4-A05F-08696163449E}" destId="{C62B3B5E-D716-4C91-B0E9-0BC20A8F878C}" srcOrd="0" destOrd="8" presId="urn:microsoft.com/office/officeart/2005/8/layout/vList2"/>
    <dgm:cxn modelId="{A174BA40-1F3B-4B4F-B2C9-AEF68FF2C8CC}" type="presOf" srcId="{33981DB7-C923-401E-9DFE-171B7F486F4F}" destId="{DD991F0D-5076-4382-A45D-E683E13B638C}" srcOrd="0" destOrd="0" presId="urn:microsoft.com/office/officeart/2005/8/layout/vList2"/>
    <dgm:cxn modelId="{3881DC5F-F3AD-4544-97E3-D7001EA21071}" srcId="{7DD5A75A-9ABF-4FE8-B1CF-06D333407684}" destId="{E86BBDFC-3844-4049-AFD8-1D199B02C0B7}" srcOrd="2" destOrd="0" parTransId="{DB980B8A-3EF6-41DB-B5A1-5848019CFD3E}" sibTransId="{19B79C6D-4F21-4B7C-9893-A81C33BA2805}"/>
    <dgm:cxn modelId="{F5777642-5117-48D9-9211-33A6B1FE14B7}" srcId="{7DD5A75A-9ABF-4FE8-B1CF-06D333407684}" destId="{AA528DB0-8964-4DAB-9EE1-4851B7F00C6B}" srcOrd="0" destOrd="0" parTransId="{27073EF0-F723-486B-AEAE-2058F8E2545E}" sibTransId="{6D358C4A-CD8C-4D82-B0DC-A09F072BEE62}"/>
    <dgm:cxn modelId="{FBDAA543-223C-4A46-95C3-338657130752}" type="presOf" srcId="{1B6F5E82-101D-4022-AE03-625E9DEA1AA1}" destId="{C62B3B5E-D716-4C91-B0E9-0BC20A8F878C}" srcOrd="0" destOrd="0" presId="urn:microsoft.com/office/officeart/2005/8/layout/vList2"/>
    <dgm:cxn modelId="{85F9536A-1F27-4548-9E9D-82FA9269ACB7}" type="presOf" srcId="{DE2D3B20-7D03-4BD3-AFAE-2E7D5DD91C53}" destId="{C62B3B5E-D716-4C91-B0E9-0BC20A8F878C}" srcOrd="0" destOrd="3" presId="urn:microsoft.com/office/officeart/2005/8/layout/vList2"/>
    <dgm:cxn modelId="{459FD64C-E0ED-441C-A0EE-25AAAE39035D}" srcId="{CCE01AEB-8364-4F66-87AC-29091D7E0599}" destId="{65F76004-8F89-4B89-B4E8-DD5C4713BED1}" srcOrd="2" destOrd="0" parTransId="{91CBF894-E5BB-4BD5-8E76-B3F44E5C4AA0}" sibTransId="{0156A34E-C3A8-4292-9E63-0F74EBE58D9B}"/>
    <dgm:cxn modelId="{9425F04D-3583-4467-A8C9-DA0FD08701B8}" type="presOf" srcId="{7DD5A75A-9ABF-4FE8-B1CF-06D333407684}" destId="{023A786E-A3CD-4185-8871-8F1EDC372989}" srcOrd="0" destOrd="0" presId="urn:microsoft.com/office/officeart/2005/8/layout/vList2"/>
    <dgm:cxn modelId="{A0ABFE72-1E02-4DED-9635-94D3F93A7F91}" type="presOf" srcId="{E53232B0-EB06-4BDC-B032-468442C503A2}" destId="{C62B3B5E-D716-4C91-B0E9-0BC20A8F878C}" srcOrd="0" destOrd="1" presId="urn:microsoft.com/office/officeart/2005/8/layout/vList2"/>
    <dgm:cxn modelId="{9E5F1183-73C4-4BB9-84C4-D5428895D30C}" srcId="{CCE01AEB-8364-4F66-87AC-29091D7E0599}" destId="{1B6F5E82-101D-4022-AE03-625E9DEA1AA1}" srcOrd="0" destOrd="0" parTransId="{A4DDCFD1-1E5D-4968-9CAD-763087B92E09}" sibTransId="{3F58044F-CF04-4A0C-A52E-C33B68CC3771}"/>
    <dgm:cxn modelId="{C7345684-BA9A-40ED-B733-D82859942F84}" type="presOf" srcId="{F030C9B7-ABAD-42CD-A83B-25FD008B3510}" destId="{C62B3B5E-D716-4C91-B0E9-0BC20A8F878C}" srcOrd="0" destOrd="5" presId="urn:microsoft.com/office/officeart/2005/8/layout/vList2"/>
    <dgm:cxn modelId="{91CAFA89-740C-4472-87B2-C46D0F1411C2}" srcId="{7DD5A75A-9ABF-4FE8-B1CF-06D333407684}" destId="{F478C08A-1D4F-4AB9-9B0D-44132143BDCE}" srcOrd="1" destOrd="0" parTransId="{4FBE337C-CFBF-40AA-AC3F-847ECCA60745}" sibTransId="{89A781C5-72CA-46B5-B6FB-C2B6870F69D8}"/>
    <dgm:cxn modelId="{FC39258F-14E4-4BA6-987E-8340163B3F4C}" srcId="{7DD5A75A-9ABF-4FE8-B1CF-06D333407684}" destId="{14C12413-2FC6-47EE-B751-7E905E27F4DE}" srcOrd="3" destOrd="0" parTransId="{FC5874F6-935E-4B60-BE81-AB2B3CC79BB7}" sibTransId="{0D0EAFEB-10C7-423C-8E9E-FE09C83C5FAB}"/>
    <dgm:cxn modelId="{3D7F9593-5517-4559-83A6-ADD5F4F1452F}" srcId="{CCE01AEB-8364-4F66-87AC-29091D7E0599}" destId="{A45CE15C-ED26-4133-8571-2A554A40A420}" srcOrd="7" destOrd="0" parTransId="{C67A3B82-2C26-4885-831A-02B556A96F32}" sibTransId="{85626184-1AF5-487C-A7BF-95EDE5CB1E8A}"/>
    <dgm:cxn modelId="{098F1D98-0722-4B3C-BFF2-FD4F0C4BC2F6}" srcId="{CCE01AEB-8364-4F66-87AC-29091D7E0599}" destId="{163A3BE7-2AA9-4579-BAA5-15FF1DBFB572}" srcOrd="4" destOrd="0" parTransId="{3385C683-71AA-4104-943F-DC8D1856BE35}" sibTransId="{350A2598-D284-40F8-B98A-5A855C0BB1BC}"/>
    <dgm:cxn modelId="{721F3A98-2F9E-4F9F-A660-2856A8AD2755}" srcId="{806E0D35-586B-4979-B484-4DA5A5D9520D}" destId="{67A75123-D2BA-4407-9958-5D2312678ED9}" srcOrd="1" destOrd="0" parTransId="{99B2C9D6-E13A-4645-9F8B-0316F9F912C2}" sibTransId="{7E6B2B51-15C3-4FB8-A2C4-FD40F2FF2D26}"/>
    <dgm:cxn modelId="{D0BCB09A-E618-482D-97BB-B08823A81ED3}" type="presOf" srcId="{65F76004-8F89-4B89-B4E8-DD5C4713BED1}" destId="{C62B3B5E-D716-4C91-B0E9-0BC20A8F878C}" srcOrd="0" destOrd="2" presId="urn:microsoft.com/office/officeart/2005/8/layout/vList2"/>
    <dgm:cxn modelId="{F09589A1-05CB-4304-A70D-DABCC714858F}" type="presOf" srcId="{A45CE15C-ED26-4133-8571-2A554A40A420}" destId="{C62B3B5E-D716-4C91-B0E9-0BC20A8F878C}" srcOrd="0" destOrd="7" presId="urn:microsoft.com/office/officeart/2005/8/layout/vList2"/>
    <dgm:cxn modelId="{FFBB3EAD-5907-4CF8-AE51-CD31BC661982}" type="presOf" srcId="{163A3BE7-2AA9-4579-BAA5-15FF1DBFB572}" destId="{C62B3B5E-D716-4C91-B0E9-0BC20A8F878C}" srcOrd="0" destOrd="4" presId="urn:microsoft.com/office/officeart/2005/8/layout/vList2"/>
    <dgm:cxn modelId="{D80D01B4-A154-4AB0-B2F7-5BCD6AB711B4}" srcId="{CCE01AEB-8364-4F66-87AC-29091D7E0599}" destId="{F030C9B7-ABAD-42CD-A83B-25FD008B3510}" srcOrd="5" destOrd="0" parTransId="{33F08392-41BB-494A-BC95-E49E384C3DA0}" sibTransId="{F437655A-D1ED-48E7-A478-BB7216B7EA2F}"/>
    <dgm:cxn modelId="{995C84B4-FC86-4FE5-A490-708F379F7AD6}" srcId="{33981DB7-C923-401E-9DFE-171B7F486F4F}" destId="{806E0D35-586B-4979-B484-4DA5A5D9520D}" srcOrd="2" destOrd="0" parTransId="{531623EE-7DB7-41D8-9E30-7E32AD81CB28}" sibTransId="{E081E8E0-12E3-4FFC-8071-64313D04C746}"/>
    <dgm:cxn modelId="{0A69C5B7-F9D4-4E34-9DD5-7A4DF8794AC9}" type="presOf" srcId="{67A75123-D2BA-4407-9958-5D2312678ED9}" destId="{9702CCC7-238B-4EAC-9D74-61DAC01D9C45}" srcOrd="0" destOrd="1" presId="urn:microsoft.com/office/officeart/2005/8/layout/vList2"/>
    <dgm:cxn modelId="{184107BB-65D8-4184-98E9-F46BEAC0E420}" type="presOf" srcId="{2A456122-8AB7-4AE6-93B8-D179AAD7B874}" destId="{9702CCC7-238B-4EAC-9D74-61DAC01D9C45}" srcOrd="0" destOrd="0" presId="urn:microsoft.com/office/officeart/2005/8/layout/vList2"/>
    <dgm:cxn modelId="{10669EBB-35EF-4721-A4BC-365DE3D32F48}" srcId="{CCE01AEB-8364-4F66-87AC-29091D7E0599}" destId="{D0481F91-AE7F-4729-8514-86BB2BEB757B}" srcOrd="6" destOrd="0" parTransId="{8EBC5499-F647-4F0C-9E8D-BB6B912B1D03}" sibTransId="{51F8F918-E8CB-4397-8223-0A0A9815C217}"/>
    <dgm:cxn modelId="{528BFBBC-A445-4DE9-BD37-CD343CBECE93}" type="presOf" srcId="{D0481F91-AE7F-4729-8514-86BB2BEB757B}" destId="{C62B3B5E-D716-4C91-B0E9-0BC20A8F878C}" srcOrd="0" destOrd="6" presId="urn:microsoft.com/office/officeart/2005/8/layout/vList2"/>
    <dgm:cxn modelId="{57F8C5C8-D015-425D-868A-C7AC1F3D8A77}" type="presOf" srcId="{14C12413-2FC6-47EE-B751-7E905E27F4DE}" destId="{228D54CE-C5EA-4865-AC99-91AD061B1BFF}" srcOrd="0" destOrd="3" presId="urn:microsoft.com/office/officeart/2005/8/layout/vList2"/>
    <dgm:cxn modelId="{86EFB5D6-83DD-48EE-993C-EBCBD2A612E8}" type="presOf" srcId="{806E0D35-586B-4979-B484-4DA5A5D9520D}" destId="{BAD84F19-50F8-40F9-8D2E-72D5436D5872}" srcOrd="0" destOrd="0" presId="urn:microsoft.com/office/officeart/2005/8/layout/vList2"/>
    <dgm:cxn modelId="{CEE300F1-B765-436F-9447-33DBF1F2116E}" srcId="{A45CE15C-ED26-4133-8571-2A554A40A420}" destId="{4C256E32-86B9-46F4-A05F-08696163449E}" srcOrd="0" destOrd="0" parTransId="{6D41265E-8F22-48CF-97AC-3E0FE41BF4E6}" sibTransId="{0D09F20F-F0A8-4239-B2BB-97666F2A7CFF}"/>
    <dgm:cxn modelId="{F68207F2-E200-4E3D-B781-DABC53FFF861}" srcId="{CCE01AEB-8364-4F66-87AC-29091D7E0599}" destId="{E53232B0-EB06-4BDC-B032-468442C503A2}" srcOrd="1" destOrd="0" parTransId="{6E7B8FA8-7F31-45BB-BC67-DA1F7189087A}" sibTransId="{EB2CEA43-A385-4887-942A-5D5164ED7FDB}"/>
    <dgm:cxn modelId="{08FDB96D-0045-4223-996C-8909D789F39C}" type="presParOf" srcId="{DD991F0D-5076-4382-A45D-E683E13B638C}" destId="{023A786E-A3CD-4185-8871-8F1EDC372989}" srcOrd="0" destOrd="0" presId="urn:microsoft.com/office/officeart/2005/8/layout/vList2"/>
    <dgm:cxn modelId="{3E770BFF-C4B7-48BF-BB4B-77E86F356DB2}" type="presParOf" srcId="{DD991F0D-5076-4382-A45D-E683E13B638C}" destId="{228D54CE-C5EA-4865-AC99-91AD061B1BFF}" srcOrd="1" destOrd="0" presId="urn:microsoft.com/office/officeart/2005/8/layout/vList2"/>
    <dgm:cxn modelId="{AFAD6CD5-5A19-4EB7-A14C-6970E37E1D48}" type="presParOf" srcId="{DD991F0D-5076-4382-A45D-E683E13B638C}" destId="{D7237E69-F6E4-48FC-8667-547A6C3574D0}" srcOrd="2" destOrd="0" presId="urn:microsoft.com/office/officeart/2005/8/layout/vList2"/>
    <dgm:cxn modelId="{E79D0C3A-616F-44F8-AB05-53540D8FDE18}" type="presParOf" srcId="{DD991F0D-5076-4382-A45D-E683E13B638C}" destId="{C62B3B5E-D716-4C91-B0E9-0BC20A8F878C}" srcOrd="3" destOrd="0" presId="urn:microsoft.com/office/officeart/2005/8/layout/vList2"/>
    <dgm:cxn modelId="{9D3399FB-DE37-4C2C-BC1C-BB1D4519CB16}" type="presParOf" srcId="{DD991F0D-5076-4382-A45D-E683E13B638C}" destId="{BAD84F19-50F8-40F9-8D2E-72D5436D5872}" srcOrd="4" destOrd="0" presId="urn:microsoft.com/office/officeart/2005/8/layout/vList2"/>
    <dgm:cxn modelId="{54F60040-880F-4E35-8A1D-FE8AB930C11C}" type="presParOf" srcId="{DD991F0D-5076-4382-A45D-E683E13B638C}" destId="{9702CCC7-238B-4EAC-9D74-61DAC01D9C4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99490-56F3-48BA-80A5-77A34B0BE7A7}">
      <dsp:nvSpPr>
        <dsp:cNvPr id="0" name=""/>
        <dsp:cNvSpPr/>
      </dsp:nvSpPr>
      <dsp:spPr>
        <a:xfrm>
          <a:off x="0" y="271404"/>
          <a:ext cx="6263640" cy="595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291592" rIns="4861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To improve infrastructure performance to withstand storm impact.</a:t>
          </a:r>
        </a:p>
      </dsp:txBody>
      <dsp:txXfrm>
        <a:off x="0" y="271404"/>
        <a:ext cx="6263640" cy="595350"/>
      </dsp:txXfrm>
    </dsp:sp>
    <dsp:sp modelId="{68ECFFA3-A7CA-4727-994D-5D572F7DF4B8}">
      <dsp:nvSpPr>
        <dsp:cNvPr id="0" name=""/>
        <dsp:cNvSpPr/>
      </dsp:nvSpPr>
      <dsp:spPr>
        <a:xfrm>
          <a:off x="313182" y="64764"/>
          <a:ext cx="4384548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Purpose:</a:t>
          </a:r>
        </a:p>
      </dsp:txBody>
      <dsp:txXfrm>
        <a:off x="333357" y="84939"/>
        <a:ext cx="4344198" cy="372930"/>
      </dsp:txXfrm>
    </dsp:sp>
    <dsp:sp modelId="{E353E72E-45EE-47CD-868C-213465D90905}">
      <dsp:nvSpPr>
        <dsp:cNvPr id="0" name=""/>
        <dsp:cNvSpPr/>
      </dsp:nvSpPr>
      <dsp:spPr>
        <a:xfrm>
          <a:off x="0" y="1148994"/>
          <a:ext cx="6263640" cy="2116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291592" rIns="4861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Project will begin only after Township and PADOT Approvals have been granted.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Anticipated start date is March 6, 2023.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Anticipated finish date is April 24, 2023.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 schedule: 0800 to 1600, Monday through Friday.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 location schedule will be provided weekly and daily to Township and Residents via Township Website, Facebook Page, and Emergency Services.</a:t>
          </a:r>
        </a:p>
      </dsp:txBody>
      <dsp:txXfrm>
        <a:off x="0" y="1148994"/>
        <a:ext cx="6263640" cy="2116800"/>
      </dsp:txXfrm>
    </dsp:sp>
    <dsp:sp modelId="{8A5D034D-4BAB-4954-A5C2-23446909F645}">
      <dsp:nvSpPr>
        <dsp:cNvPr id="0" name=""/>
        <dsp:cNvSpPr/>
      </dsp:nvSpPr>
      <dsp:spPr>
        <a:xfrm>
          <a:off x="313182" y="942354"/>
          <a:ext cx="4384548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Schedule:</a:t>
          </a:r>
        </a:p>
      </dsp:txBody>
      <dsp:txXfrm>
        <a:off x="333357" y="962529"/>
        <a:ext cx="4344198" cy="372930"/>
      </dsp:txXfrm>
    </dsp:sp>
    <dsp:sp modelId="{52FC9DC2-D071-41DD-81D8-701310C106F2}">
      <dsp:nvSpPr>
        <dsp:cNvPr id="0" name=""/>
        <dsp:cNvSpPr/>
      </dsp:nvSpPr>
      <dsp:spPr>
        <a:xfrm>
          <a:off x="0" y="3548034"/>
          <a:ext cx="6263640" cy="1014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291592" rIns="4861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Performed by INTREN for PECO.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Replace poles (24), cutouts, insulators, guys, and additional infrastructure.</a:t>
          </a:r>
        </a:p>
      </dsp:txBody>
      <dsp:txXfrm>
        <a:off x="0" y="3548034"/>
        <a:ext cx="6263640" cy="1014300"/>
      </dsp:txXfrm>
    </dsp:sp>
    <dsp:sp modelId="{400975D6-9B23-4026-BF61-51C986B3969E}">
      <dsp:nvSpPr>
        <dsp:cNvPr id="0" name=""/>
        <dsp:cNvSpPr/>
      </dsp:nvSpPr>
      <dsp:spPr>
        <a:xfrm>
          <a:off x="313182" y="3341394"/>
          <a:ext cx="4384548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Scope:</a:t>
          </a:r>
        </a:p>
      </dsp:txBody>
      <dsp:txXfrm>
        <a:off x="333357" y="3361569"/>
        <a:ext cx="4344198" cy="372930"/>
      </dsp:txXfrm>
    </dsp:sp>
    <dsp:sp modelId="{AAC075A3-4F1A-41D5-85BD-7BBA095D214E}">
      <dsp:nvSpPr>
        <dsp:cNvPr id="0" name=""/>
        <dsp:cNvSpPr/>
      </dsp:nvSpPr>
      <dsp:spPr>
        <a:xfrm>
          <a:off x="0" y="4844573"/>
          <a:ext cx="6263640" cy="595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291592" rIns="4861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Lane and Road closures will be required to safely complete work.</a:t>
          </a:r>
        </a:p>
      </dsp:txBody>
      <dsp:txXfrm>
        <a:off x="0" y="4844573"/>
        <a:ext cx="6263640" cy="595350"/>
      </dsp:txXfrm>
    </dsp:sp>
    <dsp:sp modelId="{60B8FCE4-DAFD-4B53-BF58-601B92D222F4}">
      <dsp:nvSpPr>
        <dsp:cNvPr id="0" name=""/>
        <dsp:cNvSpPr/>
      </dsp:nvSpPr>
      <dsp:spPr>
        <a:xfrm>
          <a:off x="313182" y="4637934"/>
          <a:ext cx="4384548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Safety:</a:t>
          </a:r>
        </a:p>
      </dsp:txBody>
      <dsp:txXfrm>
        <a:off x="333357" y="4658109"/>
        <a:ext cx="4344198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A786E-A3CD-4185-8871-8F1EDC372989}">
      <dsp:nvSpPr>
        <dsp:cNvPr id="0" name=""/>
        <dsp:cNvSpPr/>
      </dsp:nvSpPr>
      <dsp:spPr>
        <a:xfrm>
          <a:off x="0" y="66081"/>
          <a:ext cx="6364224" cy="5958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Lane Closure Section:</a:t>
          </a:r>
        </a:p>
      </dsp:txBody>
      <dsp:txXfrm>
        <a:off x="29088" y="95169"/>
        <a:ext cx="6306048" cy="537701"/>
      </dsp:txXfrm>
    </dsp:sp>
    <dsp:sp modelId="{228D54CE-C5EA-4865-AC99-91AD061B1BFF}">
      <dsp:nvSpPr>
        <dsp:cNvPr id="0" name=""/>
        <dsp:cNvSpPr/>
      </dsp:nvSpPr>
      <dsp:spPr>
        <a:xfrm>
          <a:off x="0" y="661958"/>
          <a:ext cx="6364224" cy="82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6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Guernsey Rd. from Pennock Bridge Rd. to just south of Hillcrest Dr.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The crew will be able to work in one lane without full road closure.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Public vehicles, buses, and mail delivery vehicles will be able to pass during this time.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Traffic Control will be in place to direct traffic during this lane closure.</a:t>
          </a:r>
        </a:p>
      </dsp:txBody>
      <dsp:txXfrm>
        <a:off x="0" y="661958"/>
        <a:ext cx="6364224" cy="822825"/>
      </dsp:txXfrm>
    </dsp:sp>
    <dsp:sp modelId="{D7237E69-F6E4-48FC-8667-547A6C3574D0}">
      <dsp:nvSpPr>
        <dsp:cNvPr id="0" name=""/>
        <dsp:cNvSpPr/>
      </dsp:nvSpPr>
      <dsp:spPr>
        <a:xfrm>
          <a:off x="0" y="1484783"/>
          <a:ext cx="6364224" cy="595877"/>
        </a:xfrm>
        <a:prstGeom prst="roundRect">
          <a:avLst/>
        </a:prstGeom>
        <a:solidFill>
          <a:srgbClr val="F2202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Road Closure Section: </a:t>
          </a:r>
        </a:p>
      </dsp:txBody>
      <dsp:txXfrm>
        <a:off x="29088" y="1513871"/>
        <a:ext cx="6306048" cy="537701"/>
      </dsp:txXfrm>
    </dsp:sp>
    <dsp:sp modelId="{C62B3B5E-D716-4C91-B0E9-0BC20A8F878C}">
      <dsp:nvSpPr>
        <dsp:cNvPr id="0" name=""/>
        <dsp:cNvSpPr/>
      </dsp:nvSpPr>
      <dsp:spPr>
        <a:xfrm>
          <a:off x="0" y="2080660"/>
          <a:ext cx="6364224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6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Guernsey Rd. from just south of Hillcrest Dr. to Hess Mill 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Full road closure will be required for crews to safely complete work.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Traffic Control will be in place to ensure no traffic encroaches on this area.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Road will only be closed in section where work is being performed.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The crews will be able to lift jack stands on bucket trucks temporarily to allow for EMS, bus, and mail carrier passage.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Public Vehicles will be able to travel above or below the work location each day, but not in the section being worked at the time.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A schedule for work with section to be impacted will be shared daily.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Detailed signage for this road closure to be displayed at both ends of Guernsey Rd. 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Sign templates will be sent to PECO and Franklin Township for approval prior to implementation.</a:t>
          </a:r>
        </a:p>
      </dsp:txBody>
      <dsp:txXfrm>
        <a:off x="0" y="2080660"/>
        <a:ext cx="6364224" cy="2359800"/>
      </dsp:txXfrm>
    </dsp:sp>
    <dsp:sp modelId="{BAD84F19-50F8-40F9-8D2E-72D5436D5872}">
      <dsp:nvSpPr>
        <dsp:cNvPr id="0" name=""/>
        <dsp:cNvSpPr/>
      </dsp:nvSpPr>
      <dsp:spPr>
        <a:xfrm>
          <a:off x="0" y="4440460"/>
          <a:ext cx="6364224" cy="59587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INTREN is working to acquire space near this project to allow for equipment storage and minimize travel time to job location.</a:t>
          </a:r>
        </a:p>
      </dsp:txBody>
      <dsp:txXfrm>
        <a:off x="29088" y="4469548"/>
        <a:ext cx="6306048" cy="537701"/>
      </dsp:txXfrm>
    </dsp:sp>
    <dsp:sp modelId="{9702CCC7-238B-4EAC-9D74-61DAC01D9C45}">
      <dsp:nvSpPr>
        <dsp:cNvPr id="0" name=""/>
        <dsp:cNvSpPr/>
      </dsp:nvSpPr>
      <dsp:spPr>
        <a:xfrm>
          <a:off x="0" y="5036338"/>
          <a:ext cx="6364224" cy="41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6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This will allow the crews to work from 0800 to 1600 daily.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Maintaining this schedule will shorten project duration.</a:t>
          </a:r>
        </a:p>
      </dsp:txBody>
      <dsp:txXfrm>
        <a:off x="0" y="5036338"/>
        <a:ext cx="6364224" cy="411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4617-5DF0-860E-B2D9-0C2EBF30E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EFA79-C248-DBDD-50B7-679F45EFE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5252B-F482-E778-E741-7913DC8BD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4D49C-A63F-C8A9-B82E-8D67288D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5A1D0-E72E-8FA1-2498-864C1452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6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4A78-8174-47CB-BC6E-0F2D0B50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5C8C4-9E04-063F-2B5C-E9951E061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50EB-47AF-F9A2-EEE5-44EDBC8D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586C-1890-F9DB-FBD7-45D7441C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B3F1-3CFE-FF6D-73E6-723F7B1B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1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A7B08-71B6-0A93-3143-C8614BEDE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91334-A2C3-531E-9710-6B35F0194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9FB96-EFBF-981C-5FC3-1C705CAA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46887-13A6-66BC-E736-4BE0B433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B3D8D-D823-7A66-120A-3D872AAD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CC79-37FD-805B-B74A-69C61A1F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F29C-17C7-7987-514A-E9BB517A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768BF-7E45-7F27-B27E-E6E18D55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51CDA-689C-3DCB-DB3A-12D484C6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57D4E-BF2A-DD1A-D4C5-6336D4B7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45EA-8065-D149-30BB-F3765D2F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BB79C-D452-BC00-4F0B-304638FEE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016A2-1CD6-70B5-B92A-C3B80245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213C6-DA59-1070-A5AF-0FA2BBE5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BBBFC-6383-3830-BE4C-5FDD764D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2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A066-1149-FCAA-20FD-7F11F271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F7C7-7A6E-73F7-1CC9-EC45B434A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8F279-A442-81E0-07FF-E7E9170A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28AD4-D4A4-576D-C6EB-3E6EB8FD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AAD2B-BEEC-1138-83A5-6F57D4E9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4C266-DB84-C907-5D21-8813F7F7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0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97F1-C4D8-9D3A-912D-62DE0D62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C3873-F038-FFC4-DD18-1946E97BC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B488D-7657-5DC4-0BD0-1EC3BDAAA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C634D-E96E-0964-AE41-0ECAA3A9C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69673-B24E-0447-8BB3-598D9E0C4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8D613-EE17-0B36-F236-95F94511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9A24D-6535-A99F-124B-19A3E9BE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684ED-405E-5B52-D602-4719A2F8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0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2BEF-6D84-ED99-D1D9-9CC64867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F42F8-7184-4E74-A3AD-068CCE71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D74FF-7C20-15F8-A323-EE1F6C6D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DBBF1-36D5-B5D5-BB8B-56C1DB96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9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6480-DED9-ADB7-42EC-8ACA784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976DF-8D73-5680-1C3C-2EBF61FC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A3F12-11FC-B868-095C-0C944B08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083B8-A06B-331E-EF21-F9BE06F8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95807-2116-612D-982C-223FB8B9B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EEBC-F688-718D-1E66-D76A18674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FEAF1-3FDF-F0E0-CF49-EF3F631D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0488C-1C50-9C63-3897-8E4432DF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DC39B-3164-31C5-DB99-81CBAE83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3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C524-C66E-6B14-33B0-88782AB2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1DF22-88C5-BD5A-D17E-FC4F97F7D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EF9A5-A057-551C-5B47-793134905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4EDA4-DA55-EF3D-F1E0-BAEF4816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32258-F439-0DE1-C6DA-7D6C7183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AA8A6-0CA4-E254-7E6C-8D41079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91CD0E-E8C2-FC53-CB7B-CA875E36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7E13C-DA8C-6B6C-6502-249FF54B7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6D571-515C-E631-526C-4025E84C6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35A08-B6CA-425D-899E-49016AFB926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B013E-2A3C-1855-641C-9A29EDBEA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D1B6-3729-BDE2-AED4-3BDDE6AA2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084A-179B-4FE8-835D-7B70C86B6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7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" name="Rectangle 2110">
            <a:extLst>
              <a:ext uri="{FF2B5EF4-FFF2-40B4-BE49-F238E27FC236}">
                <a16:creationId xmlns:a16="http://schemas.microsoft.com/office/drawing/2014/main" id="{A57A8FF7-9666-4356-A84B-183FDAE82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8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245A5C8-B608-DD67-92A1-F38B58A3C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fontAlgn="base">
              <a:spcAft>
                <a:spcPct val="0"/>
              </a:spcAft>
              <a:tabLst/>
            </a:pPr>
            <a:r>
              <a:rPr kumimoji="0" lang="en-US" altLang="en-US" sz="4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INTREN/PECO Project:</a:t>
            </a:r>
            <a:br>
              <a:rPr kumimoji="0" lang="en-US" altLang="en-US" sz="4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en-US" altLang="en-US" sz="4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Clay 343</a:t>
            </a:r>
            <a:endParaRPr lang="en-US" sz="46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B7CACFA-CD36-89D4-9E20-780EC2A36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9303" y="1349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" descr="Logo&#10;&#10;Description automatically generated">
            <a:extLst>
              <a:ext uri="{FF2B5EF4-FFF2-40B4-BE49-F238E27FC236}">
                <a16:creationId xmlns:a16="http://schemas.microsoft.com/office/drawing/2014/main" id="{B7AF2481-F4CE-13D7-C94B-97B6EBAD7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3" y="363537"/>
            <a:ext cx="9239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95" name="Content Placeholder 2">
            <a:extLst>
              <a:ext uri="{FF2B5EF4-FFF2-40B4-BE49-F238E27FC236}">
                <a16:creationId xmlns:a16="http://schemas.microsoft.com/office/drawing/2014/main" id="{5EEEAE2F-E3BF-19CA-88A6-E2FE82C34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74719"/>
              </p:ext>
            </p:extLst>
          </p:nvPr>
        </p:nvGraphicFramePr>
        <p:xfrm>
          <a:off x="5196840" y="743264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810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57A8FF7-9666-4356-A84B-183FDAE82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8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6BFDF6-5A6B-356C-32CD-ED3DC286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</a:rPr>
              <a:t>Proposed Detour Route</a:t>
            </a:r>
          </a:p>
        </p:txBody>
      </p:sp>
      <p:pic>
        <p:nvPicPr>
          <p:cNvPr id="8" name="Picture 2" descr="Logo&#10;&#10;Description automatically generated">
            <a:extLst>
              <a:ext uri="{FF2B5EF4-FFF2-40B4-BE49-F238E27FC236}">
                <a16:creationId xmlns:a16="http://schemas.microsoft.com/office/drawing/2014/main" id="{CE592B70-4C19-7E8F-4917-C326309B3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3" y="363856"/>
            <a:ext cx="9239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053D8F-CF3E-DA46-23D6-D1C9959D5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8" y="0"/>
            <a:ext cx="7537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0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D3CA0-C25A-88D6-5520-302149D0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Notes about Lane &amp; Road Closures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0EE597EE-F851-DDBF-4BB2-B1FF6BF7D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12860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Logo&#10;&#10;Description automatically generated">
            <a:extLst>
              <a:ext uri="{FF2B5EF4-FFF2-40B4-BE49-F238E27FC236}">
                <a16:creationId xmlns:a16="http://schemas.microsoft.com/office/drawing/2014/main" id="{0AC006AC-6862-A7A1-5915-3EC5383CA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3" y="363856"/>
            <a:ext cx="9239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8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a6db8f-c26f-4e26-858b-e2deeb7946e8">
      <Terms xmlns="http://schemas.microsoft.com/office/infopath/2007/PartnerControls"/>
    </lcf76f155ced4ddcb4097134ff3c332f>
    <TaxCatchAll xmlns="19038e55-b27b-4d11-9897-e6ad32a6096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C9A35A63AD3B478090D9FB81BE1B70" ma:contentTypeVersion="14" ma:contentTypeDescription="Create a new document." ma:contentTypeScope="" ma:versionID="22efc4868724c5da56da0ceadbe24da4">
  <xsd:schema xmlns:xsd="http://www.w3.org/2001/XMLSchema" xmlns:xs="http://www.w3.org/2001/XMLSchema" xmlns:p="http://schemas.microsoft.com/office/2006/metadata/properties" xmlns:ns2="38a6db8f-c26f-4e26-858b-e2deeb7946e8" xmlns:ns3="19038e55-b27b-4d11-9897-e6ad32a6096a" targetNamespace="http://schemas.microsoft.com/office/2006/metadata/properties" ma:root="true" ma:fieldsID="d46f6db69b6eb4b6acf3d7be0f484ed2" ns2:_="" ns3:_="">
    <xsd:import namespace="38a6db8f-c26f-4e26-858b-e2deeb7946e8"/>
    <xsd:import namespace="19038e55-b27b-4d11-9897-e6ad32a609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6db8f-c26f-4e26-858b-e2deeb7946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19ec10c-8205-47e8-a18f-9aef62ea3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38e55-b27b-4d11-9897-e6ad32a6096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265dd2c-fa87-4cda-aef2-c21be91caf46}" ma:internalName="TaxCatchAll" ma:showField="CatchAllData" ma:web="19038e55-b27b-4d11-9897-e6ad32a609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AA7AD3-173E-46F9-BE9B-D1E71A3A5242}">
  <ds:schemaRefs>
    <ds:schemaRef ds:uri="http://schemas.microsoft.com/office/2006/metadata/properties"/>
    <ds:schemaRef ds:uri="http://schemas.microsoft.com/office/infopath/2007/PartnerControls"/>
    <ds:schemaRef ds:uri="f7bb6045-93d0-44db-af43-ce63dffb8d59"/>
    <ds:schemaRef ds:uri="59bd313b-234a-4c52-8b32-562fb077c1ed"/>
  </ds:schemaRefs>
</ds:datastoreItem>
</file>

<file path=customXml/itemProps2.xml><?xml version="1.0" encoding="utf-8"?>
<ds:datastoreItem xmlns:ds="http://schemas.openxmlformats.org/officeDocument/2006/customXml" ds:itemID="{C60D413E-5505-4241-8F1A-DE69560C4F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C8CF2B-5CEF-440B-9C74-13E6D9FFD522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400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INTREN/PECO Project: Clay 343</vt:lpstr>
      <vt:lpstr>Proposed Detour Route</vt:lpstr>
      <vt:lpstr>Notes about Lane &amp; Road Closures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INTREN/PECO Project: Clay 343</dc:title>
  <dc:creator>Megan Horan</dc:creator>
  <cp:lastModifiedBy>Megan Horan</cp:lastModifiedBy>
  <cp:revision>3</cp:revision>
  <dcterms:created xsi:type="dcterms:W3CDTF">2023-02-09T00:27:02Z</dcterms:created>
  <dcterms:modified xsi:type="dcterms:W3CDTF">2023-02-09T15:00:11Z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0x01010082EE3FF85063BD4F8EDD5F1822647570</vt:lpwstr>
  </property>
</Properties>
</file>